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6.png" ContentType="image/png"/>
  <Override PartName="/ppt/media/image5.png" ContentType="image/png"/>
  <Override PartName="/ppt/media/image4.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18.png" ContentType="image/png"/>
  <Override PartName="/ppt/media/image17.png" ContentType="image/png"/>
  <Override PartName="/ppt/media/image3.jpeg" ContentType="image/jpeg"/>
  <Override PartName="/ppt/media/image11.png" ContentType="image/png"/>
  <Override PartName="/ppt/media/image15.png" ContentType="image/png"/>
  <Override PartName="/ppt/media/image16.png" ContentType="image/png"/>
  <Override PartName="/ppt/media/image10.png" ContentType="image/png"/>
  <Override PartName="/ppt/media/image12.png" ContentType="image/png"/>
  <Override PartName="/ppt/media/image13.png" ContentType="image/png"/>
  <Override PartName="/ppt/media/image14.png" ContentType="image/png"/>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26.xml.rels" ContentType="application/vnd.openxmlformats-package.relationships+xml"/>
  <Override PartName="/ppt/slideLayouts/_rels/slideLayout31.xml.rels" ContentType="application/vnd.openxmlformats-package.relationships+xml"/>
  <Override PartName="/ppt/slideLayouts/_rels/slideLayout25.xml.rels" ContentType="application/vnd.openxmlformats-package.relationships+xml"/>
  <Override PartName="/ppt/slideLayouts/_rels/slideLayout30.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4.xml" ContentType="application/vnd.openxmlformats-officedocument.presentationml.slide+xml"/>
  <Override PartName="/ppt/slides/slide13.xml" ContentType="application/vnd.openxmlformats-officedocument.presentationml.slide+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7772400" cy="100584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24" name="PlaceHolder 2"/>
          <p:cNvSpPr>
            <a:spLocks noGrp="1"/>
          </p:cNvSpPr>
          <p:nvPr>
            <p:ph type="body"/>
          </p:nvPr>
        </p:nvSpPr>
        <p:spPr>
          <a:xfrm>
            <a:off x="388440" y="2353320"/>
            <a:ext cx="699480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25" name="PlaceHolder 3"/>
          <p:cNvSpPr>
            <a:spLocks noGrp="1"/>
          </p:cNvSpPr>
          <p:nvPr>
            <p:ph type="body"/>
          </p:nvPr>
        </p:nvSpPr>
        <p:spPr>
          <a:xfrm>
            <a:off x="388440" y="5400360"/>
            <a:ext cx="699480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27"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28"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29" name="PlaceHolder 4"/>
          <p:cNvSpPr>
            <a:spLocks noGrp="1"/>
          </p:cNvSpPr>
          <p:nvPr>
            <p:ph type="body"/>
          </p:nvPr>
        </p:nvSpPr>
        <p:spPr>
          <a:xfrm>
            <a:off x="38844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30" name="PlaceHolder 5"/>
          <p:cNvSpPr>
            <a:spLocks noGrp="1"/>
          </p:cNvSpPr>
          <p:nvPr>
            <p:ph type="body"/>
          </p:nvPr>
        </p:nvSpPr>
        <p:spPr>
          <a:xfrm>
            <a:off x="397260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32" name="PlaceHolder 2"/>
          <p:cNvSpPr>
            <a:spLocks noGrp="1"/>
          </p:cNvSpPr>
          <p:nvPr>
            <p:ph type="body"/>
          </p:nvPr>
        </p:nvSpPr>
        <p:spPr>
          <a:xfrm>
            <a:off x="388440" y="235332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33" name="PlaceHolder 3"/>
          <p:cNvSpPr>
            <a:spLocks noGrp="1"/>
          </p:cNvSpPr>
          <p:nvPr>
            <p:ph type="body"/>
          </p:nvPr>
        </p:nvSpPr>
        <p:spPr>
          <a:xfrm>
            <a:off x="2753640" y="235332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34" name="PlaceHolder 4"/>
          <p:cNvSpPr>
            <a:spLocks noGrp="1"/>
          </p:cNvSpPr>
          <p:nvPr>
            <p:ph type="body"/>
          </p:nvPr>
        </p:nvSpPr>
        <p:spPr>
          <a:xfrm>
            <a:off x="5118840" y="235332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35" name="PlaceHolder 5"/>
          <p:cNvSpPr>
            <a:spLocks noGrp="1"/>
          </p:cNvSpPr>
          <p:nvPr>
            <p:ph type="body"/>
          </p:nvPr>
        </p:nvSpPr>
        <p:spPr>
          <a:xfrm>
            <a:off x="388440" y="540036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36" name="PlaceHolder 6"/>
          <p:cNvSpPr>
            <a:spLocks noGrp="1"/>
          </p:cNvSpPr>
          <p:nvPr>
            <p:ph type="body"/>
          </p:nvPr>
        </p:nvSpPr>
        <p:spPr>
          <a:xfrm>
            <a:off x="2753640" y="540036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37" name="PlaceHolder 7"/>
          <p:cNvSpPr>
            <a:spLocks noGrp="1"/>
          </p:cNvSpPr>
          <p:nvPr>
            <p:ph type="body"/>
          </p:nvPr>
        </p:nvSpPr>
        <p:spPr>
          <a:xfrm>
            <a:off x="5118840" y="540036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41" name="PlaceHolder 2"/>
          <p:cNvSpPr>
            <a:spLocks noGrp="1"/>
          </p:cNvSpPr>
          <p:nvPr>
            <p:ph type="subTitle"/>
          </p:nvPr>
        </p:nvSpPr>
        <p:spPr>
          <a:xfrm>
            <a:off x="388440" y="2353320"/>
            <a:ext cx="6994800" cy="5833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43" name="PlaceHolder 2"/>
          <p:cNvSpPr>
            <a:spLocks noGrp="1"/>
          </p:cNvSpPr>
          <p:nvPr>
            <p:ph type="body"/>
          </p:nvPr>
        </p:nvSpPr>
        <p:spPr>
          <a:xfrm>
            <a:off x="388440" y="2353320"/>
            <a:ext cx="6994800" cy="5833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45" name="PlaceHolder 2"/>
          <p:cNvSpPr>
            <a:spLocks noGrp="1"/>
          </p:cNvSpPr>
          <p:nvPr>
            <p:ph type="body"/>
          </p:nvPr>
        </p:nvSpPr>
        <p:spPr>
          <a:xfrm>
            <a:off x="38844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
        <p:nvSpPr>
          <p:cNvPr id="46" name="PlaceHolder 3"/>
          <p:cNvSpPr>
            <a:spLocks noGrp="1"/>
          </p:cNvSpPr>
          <p:nvPr>
            <p:ph type="body"/>
          </p:nvPr>
        </p:nvSpPr>
        <p:spPr>
          <a:xfrm>
            <a:off x="397260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388440" y="401040"/>
            <a:ext cx="6994800" cy="7784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50"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51" name="PlaceHolder 3"/>
          <p:cNvSpPr>
            <a:spLocks noGrp="1"/>
          </p:cNvSpPr>
          <p:nvPr>
            <p:ph type="body"/>
          </p:nvPr>
        </p:nvSpPr>
        <p:spPr>
          <a:xfrm>
            <a:off x="397260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
        <p:nvSpPr>
          <p:cNvPr id="52" name="PlaceHolder 4"/>
          <p:cNvSpPr>
            <a:spLocks noGrp="1"/>
          </p:cNvSpPr>
          <p:nvPr>
            <p:ph type="body"/>
          </p:nvPr>
        </p:nvSpPr>
        <p:spPr>
          <a:xfrm>
            <a:off x="38844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3" name="PlaceHolder 2"/>
          <p:cNvSpPr>
            <a:spLocks noGrp="1"/>
          </p:cNvSpPr>
          <p:nvPr>
            <p:ph type="subTitle"/>
          </p:nvPr>
        </p:nvSpPr>
        <p:spPr>
          <a:xfrm>
            <a:off x="388440" y="2353320"/>
            <a:ext cx="6994800" cy="5833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54" name="PlaceHolder 2"/>
          <p:cNvSpPr>
            <a:spLocks noGrp="1"/>
          </p:cNvSpPr>
          <p:nvPr>
            <p:ph type="body"/>
          </p:nvPr>
        </p:nvSpPr>
        <p:spPr>
          <a:xfrm>
            <a:off x="38844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
        <p:nvSpPr>
          <p:cNvPr id="55"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56" name="PlaceHolder 4"/>
          <p:cNvSpPr>
            <a:spLocks noGrp="1"/>
          </p:cNvSpPr>
          <p:nvPr>
            <p:ph type="body"/>
          </p:nvPr>
        </p:nvSpPr>
        <p:spPr>
          <a:xfrm>
            <a:off x="397260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58"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59"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60" name="PlaceHolder 4"/>
          <p:cNvSpPr>
            <a:spLocks noGrp="1"/>
          </p:cNvSpPr>
          <p:nvPr>
            <p:ph type="body"/>
          </p:nvPr>
        </p:nvSpPr>
        <p:spPr>
          <a:xfrm>
            <a:off x="388440" y="5400360"/>
            <a:ext cx="699480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62" name="PlaceHolder 2"/>
          <p:cNvSpPr>
            <a:spLocks noGrp="1"/>
          </p:cNvSpPr>
          <p:nvPr>
            <p:ph type="body"/>
          </p:nvPr>
        </p:nvSpPr>
        <p:spPr>
          <a:xfrm>
            <a:off x="388440" y="2353320"/>
            <a:ext cx="699480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63" name="PlaceHolder 3"/>
          <p:cNvSpPr>
            <a:spLocks noGrp="1"/>
          </p:cNvSpPr>
          <p:nvPr>
            <p:ph type="body"/>
          </p:nvPr>
        </p:nvSpPr>
        <p:spPr>
          <a:xfrm>
            <a:off x="388440" y="5400360"/>
            <a:ext cx="699480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65"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66"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67" name="PlaceHolder 4"/>
          <p:cNvSpPr>
            <a:spLocks noGrp="1"/>
          </p:cNvSpPr>
          <p:nvPr>
            <p:ph type="body"/>
          </p:nvPr>
        </p:nvSpPr>
        <p:spPr>
          <a:xfrm>
            <a:off x="38844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68" name="PlaceHolder 5"/>
          <p:cNvSpPr>
            <a:spLocks noGrp="1"/>
          </p:cNvSpPr>
          <p:nvPr>
            <p:ph type="body"/>
          </p:nvPr>
        </p:nvSpPr>
        <p:spPr>
          <a:xfrm>
            <a:off x="397260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70" name="PlaceHolder 2"/>
          <p:cNvSpPr>
            <a:spLocks noGrp="1"/>
          </p:cNvSpPr>
          <p:nvPr>
            <p:ph type="body"/>
          </p:nvPr>
        </p:nvSpPr>
        <p:spPr>
          <a:xfrm>
            <a:off x="388440" y="235332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71" name="PlaceHolder 3"/>
          <p:cNvSpPr>
            <a:spLocks noGrp="1"/>
          </p:cNvSpPr>
          <p:nvPr>
            <p:ph type="body"/>
          </p:nvPr>
        </p:nvSpPr>
        <p:spPr>
          <a:xfrm>
            <a:off x="2753640" y="235332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72" name="PlaceHolder 4"/>
          <p:cNvSpPr>
            <a:spLocks noGrp="1"/>
          </p:cNvSpPr>
          <p:nvPr>
            <p:ph type="body"/>
          </p:nvPr>
        </p:nvSpPr>
        <p:spPr>
          <a:xfrm>
            <a:off x="5118840" y="235332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73" name="PlaceHolder 5"/>
          <p:cNvSpPr>
            <a:spLocks noGrp="1"/>
          </p:cNvSpPr>
          <p:nvPr>
            <p:ph type="body"/>
          </p:nvPr>
        </p:nvSpPr>
        <p:spPr>
          <a:xfrm>
            <a:off x="388440" y="540036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74" name="PlaceHolder 6"/>
          <p:cNvSpPr>
            <a:spLocks noGrp="1"/>
          </p:cNvSpPr>
          <p:nvPr>
            <p:ph type="body"/>
          </p:nvPr>
        </p:nvSpPr>
        <p:spPr>
          <a:xfrm>
            <a:off x="2753640" y="540036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75" name="PlaceHolder 7"/>
          <p:cNvSpPr>
            <a:spLocks noGrp="1"/>
          </p:cNvSpPr>
          <p:nvPr>
            <p:ph type="body"/>
          </p:nvPr>
        </p:nvSpPr>
        <p:spPr>
          <a:xfrm>
            <a:off x="5118840" y="540036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9"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80" name="PlaceHolder 2"/>
          <p:cNvSpPr>
            <a:spLocks noGrp="1"/>
          </p:cNvSpPr>
          <p:nvPr>
            <p:ph type="subTitle"/>
          </p:nvPr>
        </p:nvSpPr>
        <p:spPr>
          <a:xfrm>
            <a:off x="388440" y="2353320"/>
            <a:ext cx="6994800" cy="5833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82" name="PlaceHolder 2"/>
          <p:cNvSpPr>
            <a:spLocks noGrp="1"/>
          </p:cNvSpPr>
          <p:nvPr>
            <p:ph type="body"/>
          </p:nvPr>
        </p:nvSpPr>
        <p:spPr>
          <a:xfrm>
            <a:off x="388440" y="2353320"/>
            <a:ext cx="6994800" cy="5833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84" name="PlaceHolder 2"/>
          <p:cNvSpPr>
            <a:spLocks noGrp="1"/>
          </p:cNvSpPr>
          <p:nvPr>
            <p:ph type="body"/>
          </p:nvPr>
        </p:nvSpPr>
        <p:spPr>
          <a:xfrm>
            <a:off x="38844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
        <p:nvSpPr>
          <p:cNvPr id="85" name="PlaceHolder 3"/>
          <p:cNvSpPr>
            <a:spLocks noGrp="1"/>
          </p:cNvSpPr>
          <p:nvPr>
            <p:ph type="body"/>
          </p:nvPr>
        </p:nvSpPr>
        <p:spPr>
          <a:xfrm>
            <a:off x="397260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6"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5" name="PlaceHolder 2"/>
          <p:cNvSpPr>
            <a:spLocks noGrp="1"/>
          </p:cNvSpPr>
          <p:nvPr>
            <p:ph type="body"/>
          </p:nvPr>
        </p:nvSpPr>
        <p:spPr>
          <a:xfrm>
            <a:off x="388440" y="2353320"/>
            <a:ext cx="6994800" cy="5833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7" name="PlaceHolder 1"/>
          <p:cNvSpPr>
            <a:spLocks noGrp="1"/>
          </p:cNvSpPr>
          <p:nvPr>
            <p:ph type="subTitle"/>
          </p:nvPr>
        </p:nvSpPr>
        <p:spPr>
          <a:xfrm>
            <a:off x="388440" y="401040"/>
            <a:ext cx="6994800" cy="7784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89"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90" name="PlaceHolder 3"/>
          <p:cNvSpPr>
            <a:spLocks noGrp="1"/>
          </p:cNvSpPr>
          <p:nvPr>
            <p:ph type="body"/>
          </p:nvPr>
        </p:nvSpPr>
        <p:spPr>
          <a:xfrm>
            <a:off x="397260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
        <p:nvSpPr>
          <p:cNvPr id="91" name="PlaceHolder 4"/>
          <p:cNvSpPr>
            <a:spLocks noGrp="1"/>
          </p:cNvSpPr>
          <p:nvPr>
            <p:ph type="body"/>
          </p:nvPr>
        </p:nvSpPr>
        <p:spPr>
          <a:xfrm>
            <a:off x="38844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93" name="PlaceHolder 2"/>
          <p:cNvSpPr>
            <a:spLocks noGrp="1"/>
          </p:cNvSpPr>
          <p:nvPr>
            <p:ph type="body"/>
          </p:nvPr>
        </p:nvSpPr>
        <p:spPr>
          <a:xfrm>
            <a:off x="38844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
        <p:nvSpPr>
          <p:cNvPr id="94"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95" name="PlaceHolder 4"/>
          <p:cNvSpPr>
            <a:spLocks noGrp="1"/>
          </p:cNvSpPr>
          <p:nvPr>
            <p:ph type="body"/>
          </p:nvPr>
        </p:nvSpPr>
        <p:spPr>
          <a:xfrm>
            <a:off x="397260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97"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98"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99" name="PlaceHolder 4"/>
          <p:cNvSpPr>
            <a:spLocks noGrp="1"/>
          </p:cNvSpPr>
          <p:nvPr>
            <p:ph type="body"/>
          </p:nvPr>
        </p:nvSpPr>
        <p:spPr>
          <a:xfrm>
            <a:off x="388440" y="5400360"/>
            <a:ext cx="699480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101" name="PlaceHolder 2"/>
          <p:cNvSpPr>
            <a:spLocks noGrp="1"/>
          </p:cNvSpPr>
          <p:nvPr>
            <p:ph type="body"/>
          </p:nvPr>
        </p:nvSpPr>
        <p:spPr>
          <a:xfrm>
            <a:off x="388440" y="2353320"/>
            <a:ext cx="699480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02" name="PlaceHolder 3"/>
          <p:cNvSpPr>
            <a:spLocks noGrp="1"/>
          </p:cNvSpPr>
          <p:nvPr>
            <p:ph type="body"/>
          </p:nvPr>
        </p:nvSpPr>
        <p:spPr>
          <a:xfrm>
            <a:off x="388440" y="5400360"/>
            <a:ext cx="699480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104"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05"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06" name="PlaceHolder 4"/>
          <p:cNvSpPr>
            <a:spLocks noGrp="1"/>
          </p:cNvSpPr>
          <p:nvPr>
            <p:ph type="body"/>
          </p:nvPr>
        </p:nvSpPr>
        <p:spPr>
          <a:xfrm>
            <a:off x="38844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07" name="PlaceHolder 5"/>
          <p:cNvSpPr>
            <a:spLocks noGrp="1"/>
          </p:cNvSpPr>
          <p:nvPr>
            <p:ph type="body"/>
          </p:nvPr>
        </p:nvSpPr>
        <p:spPr>
          <a:xfrm>
            <a:off x="397260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109" name="PlaceHolder 2"/>
          <p:cNvSpPr>
            <a:spLocks noGrp="1"/>
          </p:cNvSpPr>
          <p:nvPr>
            <p:ph type="body"/>
          </p:nvPr>
        </p:nvSpPr>
        <p:spPr>
          <a:xfrm>
            <a:off x="388440" y="235332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10" name="PlaceHolder 3"/>
          <p:cNvSpPr>
            <a:spLocks noGrp="1"/>
          </p:cNvSpPr>
          <p:nvPr>
            <p:ph type="body"/>
          </p:nvPr>
        </p:nvSpPr>
        <p:spPr>
          <a:xfrm>
            <a:off x="2753640" y="235332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11" name="PlaceHolder 4"/>
          <p:cNvSpPr>
            <a:spLocks noGrp="1"/>
          </p:cNvSpPr>
          <p:nvPr>
            <p:ph type="body"/>
          </p:nvPr>
        </p:nvSpPr>
        <p:spPr>
          <a:xfrm>
            <a:off x="5118840" y="235332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12" name="PlaceHolder 5"/>
          <p:cNvSpPr>
            <a:spLocks noGrp="1"/>
          </p:cNvSpPr>
          <p:nvPr>
            <p:ph type="body"/>
          </p:nvPr>
        </p:nvSpPr>
        <p:spPr>
          <a:xfrm>
            <a:off x="388440" y="540036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13" name="PlaceHolder 6"/>
          <p:cNvSpPr>
            <a:spLocks noGrp="1"/>
          </p:cNvSpPr>
          <p:nvPr>
            <p:ph type="body"/>
          </p:nvPr>
        </p:nvSpPr>
        <p:spPr>
          <a:xfrm>
            <a:off x="2753640" y="540036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14" name="PlaceHolder 7"/>
          <p:cNvSpPr>
            <a:spLocks noGrp="1"/>
          </p:cNvSpPr>
          <p:nvPr>
            <p:ph type="body"/>
          </p:nvPr>
        </p:nvSpPr>
        <p:spPr>
          <a:xfrm>
            <a:off x="5118840" y="5400360"/>
            <a:ext cx="2252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7" name="PlaceHolder 2"/>
          <p:cNvSpPr>
            <a:spLocks noGrp="1"/>
          </p:cNvSpPr>
          <p:nvPr>
            <p:ph type="body"/>
          </p:nvPr>
        </p:nvSpPr>
        <p:spPr>
          <a:xfrm>
            <a:off x="38844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
        <p:nvSpPr>
          <p:cNvPr id="8" name="PlaceHolder 3"/>
          <p:cNvSpPr>
            <a:spLocks noGrp="1"/>
          </p:cNvSpPr>
          <p:nvPr>
            <p:ph type="body"/>
          </p:nvPr>
        </p:nvSpPr>
        <p:spPr>
          <a:xfrm>
            <a:off x="397260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388440" y="401040"/>
            <a:ext cx="6994800" cy="7784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12"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3" name="PlaceHolder 3"/>
          <p:cNvSpPr>
            <a:spLocks noGrp="1"/>
          </p:cNvSpPr>
          <p:nvPr>
            <p:ph type="body"/>
          </p:nvPr>
        </p:nvSpPr>
        <p:spPr>
          <a:xfrm>
            <a:off x="397260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
        <p:nvSpPr>
          <p:cNvPr id="14" name="PlaceHolder 4"/>
          <p:cNvSpPr>
            <a:spLocks noGrp="1"/>
          </p:cNvSpPr>
          <p:nvPr>
            <p:ph type="body"/>
          </p:nvPr>
        </p:nvSpPr>
        <p:spPr>
          <a:xfrm>
            <a:off x="38844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16" name="PlaceHolder 2"/>
          <p:cNvSpPr>
            <a:spLocks noGrp="1"/>
          </p:cNvSpPr>
          <p:nvPr>
            <p:ph type="body"/>
          </p:nvPr>
        </p:nvSpPr>
        <p:spPr>
          <a:xfrm>
            <a:off x="388440" y="2353320"/>
            <a:ext cx="3413160" cy="5833440"/>
          </a:xfrm>
          <a:prstGeom prst="rect">
            <a:avLst/>
          </a:prstGeom>
        </p:spPr>
        <p:txBody>
          <a:bodyPr lIns="0" rIns="0" tIns="0" bIns="0">
            <a:normAutofit/>
          </a:bodyPr>
          <a:p>
            <a:endParaRPr b="0" lang="en-US" sz="1800" spc="-1" strike="noStrike">
              <a:solidFill>
                <a:srgbClr val="000000"/>
              </a:solidFill>
              <a:latin typeface="Arial"/>
            </a:endParaRPr>
          </a:p>
        </p:txBody>
      </p:sp>
      <p:sp>
        <p:nvSpPr>
          <p:cNvPr id="17"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18" name="PlaceHolder 4"/>
          <p:cNvSpPr>
            <a:spLocks noGrp="1"/>
          </p:cNvSpPr>
          <p:nvPr>
            <p:ph type="body"/>
          </p:nvPr>
        </p:nvSpPr>
        <p:spPr>
          <a:xfrm>
            <a:off x="3972600" y="540036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Arial"/>
            </a:endParaRPr>
          </a:p>
        </p:txBody>
      </p:sp>
      <p:sp>
        <p:nvSpPr>
          <p:cNvPr id="20"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21"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1800" spc="-1" strike="noStrike">
              <a:solidFill>
                <a:srgbClr val="000000"/>
              </a:solidFill>
              <a:latin typeface="Arial"/>
            </a:endParaRPr>
          </a:p>
        </p:txBody>
      </p:sp>
      <p:sp>
        <p:nvSpPr>
          <p:cNvPr id="22" name="PlaceHolder 4"/>
          <p:cNvSpPr>
            <a:spLocks noGrp="1"/>
          </p:cNvSpPr>
          <p:nvPr>
            <p:ph type="body"/>
          </p:nvPr>
        </p:nvSpPr>
        <p:spPr>
          <a:xfrm>
            <a:off x="388440" y="5400360"/>
            <a:ext cx="6994800" cy="2782440"/>
          </a:xfrm>
          <a:prstGeom prst="rect">
            <a:avLst/>
          </a:prstGeom>
        </p:spPr>
        <p:txBody>
          <a:bodyPr lIns="0" rIns="0" tIns="0" bIns="0">
            <a:normAutofit/>
          </a:bodyPr>
          <a:p>
            <a:endParaRPr b="0" lang="en-US" sz="1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388440" y="401040"/>
            <a:ext cx="6994440" cy="1678680"/>
          </a:xfrm>
          <a:prstGeom prst="rect">
            <a:avLst/>
          </a:prstGeom>
        </p:spPr>
        <p:txBody>
          <a:bodyPr lIns="0" rIns="0" tIns="0" bIns="0" anchor="ct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 name="PlaceHolder 2"/>
          <p:cNvSpPr>
            <a:spLocks noGrp="1"/>
          </p:cNvSpPr>
          <p:nvPr>
            <p:ph type="body"/>
          </p:nvPr>
        </p:nvSpPr>
        <p:spPr>
          <a:xfrm>
            <a:off x="388440" y="2353320"/>
            <a:ext cx="6994800" cy="583344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388440" y="401040"/>
            <a:ext cx="6994800" cy="1679040"/>
          </a:xfrm>
          <a:prstGeom prst="rect">
            <a:avLst/>
          </a:prstGeom>
        </p:spPr>
        <p:txBody>
          <a:bodyPr lIns="0" rIns="0" tIns="0" bIns="0" anchor="ct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9" name="PlaceHolder 2"/>
          <p:cNvSpPr>
            <a:spLocks noGrp="1"/>
          </p:cNvSpPr>
          <p:nvPr>
            <p:ph type="body"/>
          </p:nvPr>
        </p:nvSpPr>
        <p:spPr>
          <a:xfrm>
            <a:off x="388440" y="2353320"/>
            <a:ext cx="6994800" cy="583344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388440" y="401040"/>
            <a:ext cx="6994440" cy="1678680"/>
          </a:xfrm>
          <a:prstGeom prst="rect">
            <a:avLst/>
          </a:prstGeom>
        </p:spPr>
        <p:txBody>
          <a:bodyPr lIns="0" rIns="0" tIns="0" bIns="0" anchor="ct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77" name="PlaceHolder 2"/>
          <p:cNvSpPr>
            <a:spLocks noGrp="1"/>
          </p:cNvSpPr>
          <p:nvPr>
            <p:ph type="body"/>
          </p:nvPr>
        </p:nvSpPr>
        <p:spPr>
          <a:xfrm>
            <a:off x="388440" y="2353320"/>
            <a:ext cx="3412800" cy="5833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8" name="PlaceHolder 3"/>
          <p:cNvSpPr>
            <a:spLocks noGrp="1"/>
          </p:cNvSpPr>
          <p:nvPr>
            <p:ph type="body"/>
          </p:nvPr>
        </p:nvSpPr>
        <p:spPr>
          <a:xfrm>
            <a:off x="3972600" y="2353320"/>
            <a:ext cx="3412800" cy="5833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hyperlink" Target="http://192.168.7.2:3000/" TargetMode="External"/><Relationship Id="rId4" Type="http://schemas.openxmlformats.org/officeDocument/2006/relationships/hyperlink" Target="http://192.168.6.2:3000/" TargetMode="External"/><Relationship Id="rId5" Type="http://schemas.openxmlformats.org/officeDocument/2006/relationships/image" Target="../media/image3.jpeg"/><Relationship Id="rId6" Type="http://schemas.openxmlformats.org/officeDocument/2006/relationships/image" Target="../media/image4.png"/><Relationship Id="rId7"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hyperlink" Target="https://beagleboard.org/pocket" TargetMode="Externa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slideLayout" Target="../slideLayouts/slideLayout28.xml"/>
</Relationships>
</file>

<file path=ppt/slides/_rels/slide4.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CustomShape 1"/>
          <p:cNvSpPr/>
          <p:nvPr/>
        </p:nvSpPr>
        <p:spPr>
          <a:xfrm>
            <a:off x="296280" y="909000"/>
            <a:ext cx="7007040" cy="363600"/>
          </a:xfrm>
          <a:prstGeom prst="rect">
            <a:avLst/>
          </a:prstGeom>
          <a:noFill/>
          <a:ln>
            <a:noFill/>
          </a:ln>
        </p:spPr>
        <p:style>
          <a:lnRef idx="0"/>
          <a:fillRef idx="0"/>
          <a:effectRef idx="0"/>
          <a:fontRef idx="minor"/>
        </p:style>
        <p:txBody>
          <a:bodyPr lIns="90000" rIns="90000" tIns="45000" bIns="45000"/>
          <a:p>
            <a:pPr marL="285840" indent="-285120">
              <a:lnSpc>
                <a:spcPct val="120000"/>
              </a:lnSpc>
              <a:buClr>
                <a:srgbClr val="000000"/>
              </a:buClr>
              <a:buFont typeface="Arial"/>
              <a:buChar char="•"/>
            </a:pPr>
            <a:r>
              <a:rPr b="0" lang="en-US" sz="1400" spc="-1" strike="noStrike">
                <a:solidFill>
                  <a:srgbClr val="000000"/>
                </a:solidFill>
                <a:latin typeface="Arial"/>
                <a:ea typeface="DejaVu Sans"/>
              </a:rPr>
              <a:t>MicroSD software image and other materials available from </a:t>
            </a:r>
            <a:r>
              <a:rPr b="1" lang="en-US" sz="1500" spc="-1" strike="noStrike">
                <a:solidFill>
                  <a:srgbClr val="21409a"/>
                </a:solidFill>
                <a:latin typeface="Arial"/>
                <a:ea typeface="DejaVu Sans"/>
              </a:rPr>
              <a:t>bbb.io/techlab</a:t>
            </a:r>
            <a:endParaRPr b="0" lang="en-US" sz="1500" spc="-1" strike="noStrike">
              <a:latin typeface="Arial"/>
            </a:endParaRPr>
          </a:p>
        </p:txBody>
      </p:sp>
      <p:pic>
        <p:nvPicPr>
          <p:cNvPr id="116" name="Picture 1" descr=""/>
          <p:cNvPicPr/>
          <p:nvPr/>
        </p:nvPicPr>
        <p:blipFill>
          <a:blip r:embed="rId1"/>
          <a:stretch/>
        </p:blipFill>
        <p:spPr>
          <a:xfrm>
            <a:off x="2361600" y="1373400"/>
            <a:ext cx="5307480" cy="2806560"/>
          </a:xfrm>
          <a:prstGeom prst="rect">
            <a:avLst/>
          </a:prstGeom>
          <a:ln>
            <a:noFill/>
          </a:ln>
        </p:spPr>
      </p:pic>
      <p:pic>
        <p:nvPicPr>
          <p:cNvPr id="117" name="Picture 2" descr=""/>
          <p:cNvPicPr/>
          <p:nvPr/>
        </p:nvPicPr>
        <p:blipFill>
          <a:blip r:embed="rId2"/>
          <a:stretch/>
        </p:blipFill>
        <p:spPr>
          <a:xfrm>
            <a:off x="2769480" y="7289280"/>
            <a:ext cx="4899600" cy="2155320"/>
          </a:xfrm>
          <a:prstGeom prst="rect">
            <a:avLst/>
          </a:prstGeom>
          <a:ln>
            <a:noFill/>
          </a:ln>
        </p:spPr>
      </p:pic>
      <p:sp>
        <p:nvSpPr>
          <p:cNvPr id="118" name="CustomShape 2"/>
          <p:cNvSpPr/>
          <p:nvPr/>
        </p:nvSpPr>
        <p:spPr>
          <a:xfrm>
            <a:off x="194760" y="7658280"/>
            <a:ext cx="2445120" cy="136800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Arial"/>
                <a:ea typeface="DejaVu Sans"/>
              </a:rPr>
              <a:t>Get to the Cloud9 IDE</a:t>
            </a:r>
            <a:endParaRPr b="0" lang="en-US" sz="1400" spc="-1" strike="noStrike">
              <a:latin typeface="Arial"/>
            </a:endParaRPr>
          </a:p>
          <a:p>
            <a:pPr marL="285840" indent="-285120">
              <a:lnSpc>
                <a:spcPct val="100000"/>
              </a:lnSpc>
              <a:buClr>
                <a:srgbClr val="000000"/>
              </a:buClr>
              <a:buFont typeface="Symbol"/>
              <a:buChar char=""/>
            </a:pPr>
            <a:r>
              <a:rPr b="0" lang="en-US" sz="1400" spc="-1" strike="noStrike">
                <a:solidFill>
                  <a:srgbClr val="000000"/>
                </a:solidFill>
                <a:latin typeface="Arial"/>
                <a:ea typeface="DejaVu Sans"/>
              </a:rPr>
              <a:t>Served on port 3000</a:t>
            </a:r>
            <a:endParaRPr b="0" lang="en-US" sz="1400" spc="-1" strike="noStrike">
              <a:latin typeface="Arial"/>
            </a:endParaRPr>
          </a:p>
          <a:p>
            <a:pPr marL="285840" indent="-285120">
              <a:lnSpc>
                <a:spcPct val="100000"/>
              </a:lnSpc>
              <a:buClr>
                <a:srgbClr val="000000"/>
              </a:buClr>
              <a:buFont typeface="Symbol"/>
              <a:buChar char=""/>
            </a:pPr>
            <a:r>
              <a:rPr b="0" lang="en-US" sz="1400" spc="-1" strike="noStrike">
                <a:solidFill>
                  <a:srgbClr val="000000"/>
                </a:solidFill>
                <a:latin typeface="Arial"/>
                <a:ea typeface="DejaVu Sans"/>
              </a:rPr>
              <a:t>Windows:</a:t>
            </a:r>
            <a:br/>
            <a:r>
              <a:rPr b="0" lang="en-US" sz="1400" spc="-1" strike="noStrike" u="sng">
                <a:solidFill>
                  <a:srgbClr val="0000ff"/>
                </a:solidFill>
                <a:uFillTx/>
                <a:latin typeface="Arial"/>
                <a:ea typeface="DejaVu Sans"/>
                <a:hlinkClick r:id="rId3"/>
              </a:rPr>
              <a:t>http://192.168.7.2:3000</a:t>
            </a:r>
            <a:r>
              <a:rPr b="0" lang="en-US" sz="1400" spc="-1" strike="noStrike">
                <a:solidFill>
                  <a:srgbClr val="000000"/>
                </a:solidFill>
                <a:latin typeface="Arial"/>
                <a:ea typeface="DejaVu Sans"/>
              </a:rPr>
              <a:t>  </a:t>
            </a:r>
            <a:endParaRPr b="0" lang="en-US" sz="1400" spc="-1" strike="noStrike">
              <a:latin typeface="Arial"/>
            </a:endParaRPr>
          </a:p>
          <a:p>
            <a:pPr marL="285840" indent="-285120">
              <a:lnSpc>
                <a:spcPct val="100000"/>
              </a:lnSpc>
              <a:buClr>
                <a:srgbClr val="000000"/>
              </a:buClr>
              <a:buFont typeface="Symbol"/>
              <a:buChar char=""/>
            </a:pPr>
            <a:r>
              <a:rPr b="0" lang="en-US" sz="1400" spc="-1" strike="noStrike">
                <a:solidFill>
                  <a:srgbClr val="000000"/>
                </a:solidFill>
                <a:latin typeface="Arial"/>
                <a:ea typeface="DejaVu Sans"/>
              </a:rPr>
              <a:t>Linux/Mac:</a:t>
            </a:r>
            <a:br/>
            <a:r>
              <a:rPr b="0" lang="en-US" sz="1400" spc="-1" strike="noStrike" u="sng">
                <a:solidFill>
                  <a:srgbClr val="0000ff"/>
                </a:solidFill>
                <a:uFillTx/>
                <a:latin typeface="Arial"/>
                <a:ea typeface="DejaVu Sans"/>
                <a:hlinkClick r:id="rId4"/>
              </a:rPr>
              <a:t>http://192.168.6.2:3000</a:t>
            </a:r>
            <a:r>
              <a:rPr b="0" lang="en-US" sz="1400" spc="-1" strike="noStrike">
                <a:solidFill>
                  <a:srgbClr val="000000"/>
                </a:solidFill>
                <a:latin typeface="Arial"/>
                <a:ea typeface="DejaVu Sans"/>
              </a:rPr>
              <a:t> </a:t>
            </a:r>
            <a:endParaRPr b="0" lang="en-US" sz="1400" spc="-1" strike="noStrike">
              <a:latin typeface="Arial"/>
            </a:endParaRPr>
          </a:p>
        </p:txBody>
      </p:sp>
      <p:sp>
        <p:nvSpPr>
          <p:cNvPr id="119" name="CustomShape 3"/>
          <p:cNvSpPr/>
          <p:nvPr/>
        </p:nvSpPr>
        <p:spPr>
          <a:xfrm>
            <a:off x="392040" y="1868040"/>
            <a:ext cx="1790640" cy="115488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Arial"/>
                <a:ea typeface="DejaVu Sans"/>
              </a:rPr>
              <a:t>See </a:t>
            </a:r>
            <a:r>
              <a:rPr b="1" lang="en-US" sz="1400" spc="-1" strike="noStrike">
                <a:solidFill>
                  <a:srgbClr val="21409a"/>
                </a:solidFill>
                <a:latin typeface="Arial"/>
                <a:ea typeface="DejaVu Sans"/>
              </a:rPr>
              <a:t>bbb.io/start</a:t>
            </a:r>
            <a:r>
              <a:rPr b="0" lang="en-US" sz="1400" spc="-1" strike="noStrike">
                <a:solidFill>
                  <a:srgbClr val="000000"/>
                </a:solidFill>
                <a:latin typeface="Arial"/>
                <a:ea typeface="DejaVu Sans"/>
              </a:rPr>
              <a:t> for instructions on using Etcher.io to write a microSD card</a:t>
            </a:r>
            <a:endParaRPr b="0" lang="en-US" sz="1400" spc="-1" strike="noStrike">
              <a:latin typeface="Arial"/>
            </a:endParaRPr>
          </a:p>
        </p:txBody>
      </p:sp>
      <p:sp>
        <p:nvSpPr>
          <p:cNvPr id="120" name="CustomShape 4"/>
          <p:cNvSpPr/>
          <p:nvPr/>
        </p:nvSpPr>
        <p:spPr>
          <a:xfrm>
            <a:off x="311040" y="9295560"/>
            <a:ext cx="7251120" cy="713880"/>
          </a:xfrm>
          <a:prstGeom prst="rect">
            <a:avLst/>
          </a:prstGeom>
          <a:solidFill>
            <a:srgbClr val="fd9977"/>
          </a:solidFill>
          <a:ln w="9360">
            <a:solidFill>
              <a:srgbClr val="4a7ebb"/>
            </a:solidFill>
            <a:round/>
          </a:ln>
          <a:effectLst>
            <a:outerShdw dir="5400000" dist="23040">
              <a:srgbClr val="000000">
                <a:alpha val="35000"/>
              </a:srgbClr>
            </a:outerShdw>
          </a:effectLst>
        </p:spPr>
        <p:style>
          <a:lnRef idx="0"/>
          <a:fillRef idx="0"/>
          <a:effectRef idx="0"/>
          <a:fontRef idx="minor"/>
        </p:style>
        <p:txBody>
          <a:bodyPr lIns="90000" rIns="90000" tIns="45000" bIns="45000" anchor="ctr"/>
          <a:p>
            <a:pPr algn="ctr">
              <a:lnSpc>
                <a:spcPct val="100000"/>
              </a:lnSpc>
            </a:pPr>
            <a:r>
              <a:rPr b="0" lang="en-US" sz="1400" spc="-1" strike="noStrike">
                <a:solidFill>
                  <a:srgbClr val="000000"/>
                </a:solidFill>
                <a:latin typeface="Calibri"/>
                <a:ea typeface="DejaVu Sans"/>
              </a:rPr>
              <a:t>The </a:t>
            </a:r>
            <a:r>
              <a:rPr b="1" lang="en-US" sz="1400" spc="-1" strike="noStrike">
                <a:solidFill>
                  <a:srgbClr val="000000"/>
                </a:solidFill>
                <a:latin typeface="Calibri"/>
                <a:ea typeface="DejaVu Sans"/>
              </a:rPr>
              <a:t>BeagleBoard.org Foundation </a:t>
            </a:r>
            <a:r>
              <a:rPr b="0" lang="en-US" sz="1400" spc="-1" strike="noStrike">
                <a:solidFill>
                  <a:srgbClr val="000000"/>
                </a:solidFill>
                <a:latin typeface="Calibri"/>
                <a:ea typeface="DejaVu Sans"/>
              </a:rPr>
              <a:t>is a 501(c)(3) non-profit corporation existing to provide education in and collaboration around the design and use of open-source software and hardware in embedded computing.  </a:t>
            </a:r>
            <a:endParaRPr b="0" lang="en-US" sz="1400" spc="-1" strike="noStrike">
              <a:latin typeface="Arial"/>
            </a:endParaRPr>
          </a:p>
        </p:txBody>
      </p:sp>
      <p:pic>
        <p:nvPicPr>
          <p:cNvPr id="121" name="Picture 46" descr=""/>
          <p:cNvPicPr/>
          <p:nvPr/>
        </p:nvPicPr>
        <p:blipFill>
          <a:blip r:embed="rId5"/>
          <a:stretch/>
        </p:blipFill>
        <p:spPr>
          <a:xfrm>
            <a:off x="354240" y="4345200"/>
            <a:ext cx="4205880" cy="2669040"/>
          </a:xfrm>
          <a:prstGeom prst="rect">
            <a:avLst/>
          </a:prstGeom>
          <a:ln>
            <a:noFill/>
          </a:ln>
        </p:spPr>
      </p:pic>
      <p:sp>
        <p:nvSpPr>
          <p:cNvPr id="122" name="CustomShape 5"/>
          <p:cNvSpPr/>
          <p:nvPr/>
        </p:nvSpPr>
        <p:spPr>
          <a:xfrm>
            <a:off x="4725720" y="4853520"/>
            <a:ext cx="2613600" cy="158112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Arial"/>
                <a:ea typeface="DejaVu Sans"/>
              </a:rPr>
              <a:t>Plug into the microUSB on PocketBeagle to provide power and a network connection. Look for the “heartbeat” pulse on the USR0 LED to know the board has Linux up-and-running.</a:t>
            </a:r>
            <a:endParaRPr b="0" lang="en-US" sz="1400" spc="-1" strike="noStrike">
              <a:latin typeface="Arial"/>
            </a:endParaRPr>
          </a:p>
        </p:txBody>
      </p:sp>
      <p:grpSp>
        <p:nvGrpSpPr>
          <p:cNvPr id="123" name="Group 6"/>
          <p:cNvGrpSpPr/>
          <p:nvPr/>
        </p:nvGrpSpPr>
        <p:grpSpPr>
          <a:xfrm>
            <a:off x="85320" y="78120"/>
            <a:ext cx="7583760" cy="604080"/>
            <a:chOff x="85320" y="78120"/>
            <a:chExt cx="7583760" cy="604080"/>
          </a:xfrm>
        </p:grpSpPr>
        <p:sp>
          <p:nvSpPr>
            <p:cNvPr id="124" name="CustomShape 7"/>
            <p:cNvSpPr/>
            <p:nvPr/>
          </p:nvSpPr>
          <p:spPr>
            <a:xfrm>
              <a:off x="3182040" y="145440"/>
              <a:ext cx="4487040" cy="4694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Arial Black"/>
                  <a:ea typeface="DejaVu Sans"/>
                </a:rPr>
                <a:t> </a:t>
              </a:r>
              <a:r>
                <a:rPr b="0" lang="en-US" sz="1800" spc="-1" strike="noStrike">
                  <a:solidFill>
                    <a:srgbClr val="000000"/>
                  </a:solidFill>
                  <a:latin typeface="Arial Black"/>
                  <a:ea typeface="DejaVu Sans"/>
                </a:rPr>
                <a:t>PocketBeagle</a:t>
              </a:r>
              <a:r>
                <a:rPr b="0" lang="en-US" sz="1800" spc="-1" strike="noStrike" baseline="33000">
                  <a:solidFill>
                    <a:srgbClr val="000000"/>
                  </a:solidFill>
                  <a:latin typeface="Arial Black"/>
                  <a:ea typeface="DejaVu Sans"/>
                </a:rPr>
                <a:t>®</a:t>
              </a:r>
              <a:r>
                <a:rPr b="0" lang="en-US" sz="1800" spc="-1" strike="noStrike">
                  <a:solidFill>
                    <a:srgbClr val="000000"/>
                  </a:solidFill>
                  <a:latin typeface="Arial Black"/>
                  <a:ea typeface="DejaVu Sans"/>
                </a:rPr>
                <a:t> TechLab Cape Hands-On Coding Workshop</a:t>
              </a:r>
              <a:endParaRPr b="0" lang="en-US" sz="1800" spc="-1" strike="noStrike">
                <a:latin typeface="Arial"/>
              </a:endParaRPr>
            </a:p>
          </p:txBody>
        </p:sp>
        <p:pic>
          <p:nvPicPr>
            <p:cNvPr id="125" name="Picture 4" descr=""/>
            <p:cNvPicPr/>
            <p:nvPr/>
          </p:nvPicPr>
          <p:blipFill>
            <a:blip r:embed="rId6"/>
            <a:stretch/>
          </p:blipFill>
          <p:spPr>
            <a:xfrm>
              <a:off x="85320" y="78120"/>
              <a:ext cx="2955240" cy="604080"/>
            </a:xfrm>
            <a:prstGeom prst="rect">
              <a:avLst/>
            </a:prstGeom>
            <a:ln>
              <a:noFill/>
            </a:ln>
          </p:spPr>
        </p:pic>
      </p:gr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554040" y="1472400"/>
            <a:ext cx="5430960" cy="3744000"/>
          </a:xfrm>
          <a:prstGeom prst="rect">
            <a:avLst/>
          </a:prstGeom>
          <a:noFill/>
          <a:ln>
            <a:noFill/>
          </a:ln>
        </p:spPr>
        <p:style>
          <a:lnRef idx="0"/>
          <a:fillRef idx="0"/>
          <a:effectRef idx="0"/>
          <a:fontRef idx="minor"/>
        </p:style>
        <p:txBody>
          <a:bodyPr wrap="none" lIns="90000" rIns="90000" tIns="45000" bIns="45000"/>
          <a:p>
            <a:pPr>
              <a:lnSpc>
                <a:spcPts val="1151"/>
              </a:lnSpc>
            </a:pPr>
            <a:r>
              <a:rPr b="0" lang="en-US" sz="1300" spc="-1" strike="noStrike">
                <a:solidFill>
                  <a:srgbClr val="000000"/>
                </a:solidFill>
                <a:latin typeface="Courier New"/>
                <a:ea typeface="DejaVu Sans"/>
              </a:rPr>
              <a:t>#!/usr/bin/env node</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var b = require('bonescript');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var LED = '/sys/class/leds/techlab::blue/brightness';</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var step = 10,      // Step size</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min = 0,        // dimmest value</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max = 255,      // brightest value</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brightness = min; // Current brightness;</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doInterval();</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ea typeface="DejaVu Sans"/>
              </a:rPr>
              <a:t>function doInterval(err, x) {</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if(err) {</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console.log('err = ' + err);</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return;</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setInterval(fade, 20);      // Step every 20 ms</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ea typeface="DejaVu Sans"/>
              </a:rPr>
              <a:t>function fade() {</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b.writeTextFile(LED, brightness);</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brightness += step;</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if(brightness &gt;= max || brightness &lt;= min) {</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step = -1 * step;</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a:t>
            </a:r>
            <a:endParaRPr b="0" lang="en-US" sz="1300" spc="-1" strike="noStrike">
              <a:latin typeface="Arial"/>
            </a:endParaRPr>
          </a:p>
        </p:txBody>
      </p:sp>
      <p:sp>
        <p:nvSpPr>
          <p:cNvPr id="213" name="CustomShape 2"/>
          <p:cNvSpPr/>
          <p:nvPr/>
        </p:nvSpPr>
        <p:spPr>
          <a:xfrm>
            <a:off x="355320" y="463680"/>
            <a:ext cx="7246800" cy="48312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Fade an LED</a:t>
            </a:r>
            <a:endParaRPr b="0" lang="en-US" sz="1600" spc="-1" strike="noStrike">
              <a:latin typeface="Arial"/>
            </a:endParaRPr>
          </a:p>
        </p:txBody>
      </p:sp>
      <p:sp>
        <p:nvSpPr>
          <p:cNvPr id="214" name="CustomShape 3"/>
          <p:cNvSpPr/>
          <p:nvPr/>
        </p:nvSpPr>
        <p:spPr>
          <a:xfrm>
            <a:off x="457200" y="1153440"/>
            <a:ext cx="1101240" cy="34488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ea typeface="DejaVu Sans"/>
              </a:rPr>
              <a:t>fadeLED.js</a:t>
            </a:r>
            <a:endParaRPr b="0" lang="en-US" sz="1400" spc="-1" strike="noStrike">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 name="CustomShape 1"/>
          <p:cNvSpPr/>
          <p:nvPr/>
        </p:nvSpPr>
        <p:spPr>
          <a:xfrm>
            <a:off x="355320" y="463680"/>
            <a:ext cx="7246800" cy="196992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Using Node-RED to read and write files</a:t>
            </a:r>
            <a:endParaRPr b="0" lang="en-US" sz="1600" spc="-1" strike="noStrike">
              <a:latin typeface="Arial"/>
            </a:endParaRPr>
          </a:p>
          <a:p>
            <a:pPr>
              <a:lnSpc>
                <a:spcPct val="120000"/>
              </a:lnSpc>
            </a:pPr>
            <a:endParaRPr b="0" lang="en-US" sz="1600" spc="-1" strike="noStrike">
              <a:latin typeface="Arial"/>
            </a:endParaRPr>
          </a:p>
          <a:p>
            <a:pPr>
              <a:lnSpc>
                <a:spcPct val="120000"/>
              </a:lnSpc>
            </a:pPr>
            <a:r>
              <a:rPr b="1" lang="en-US" sz="1100" spc="-1" strike="noStrike">
                <a:solidFill>
                  <a:srgbClr val="000000"/>
                </a:solidFill>
                <a:latin typeface="Arial"/>
                <a:ea typeface="DejaVu Sans"/>
              </a:rPr>
              <a:t>Goal: </a:t>
            </a:r>
            <a:r>
              <a:rPr b="0" lang="en-US" sz="1100" spc="-1" strike="noStrike">
                <a:solidFill>
                  <a:srgbClr val="000000"/>
                </a:solidFill>
                <a:latin typeface="Arial"/>
                <a:ea typeface="DejaVu Sans"/>
              </a:rPr>
              <a:t>Read light sensor data and output to green LED brightness</a:t>
            </a:r>
            <a:endParaRPr b="0" lang="en-US" sz="1100" spc="-1" strike="noStrike">
              <a:latin typeface="Arial"/>
            </a:endParaRPr>
          </a:p>
          <a:p>
            <a:pPr>
              <a:lnSpc>
                <a:spcPct val="120000"/>
              </a:lnSpc>
            </a:pPr>
            <a:r>
              <a:rPr b="1" lang="en-US" sz="1100" spc="-1" strike="noStrike">
                <a:solidFill>
                  <a:srgbClr val="000000"/>
                </a:solidFill>
                <a:latin typeface="Arial"/>
                <a:ea typeface="DejaVu Sans"/>
              </a:rPr>
              <a:t>Overview: </a:t>
            </a:r>
            <a:r>
              <a:rPr b="0" lang="en-US" sz="1100" spc="-1" strike="noStrike">
                <a:solidFill>
                  <a:srgbClr val="000000"/>
                </a:solidFill>
                <a:latin typeface="Arial"/>
                <a:ea typeface="DejaVu Sans"/>
              </a:rPr>
              <a:t>Node-RED is a flow-based development tool developed originally by IBM for wiring together hardware devices, APIs and online services as part of the Internet of Things. Node-RED provides a browser-based flow editor, which can be used to create JavaScript functions. Linux turns devices into virtual files, making Node-RED well suited to interacting with the physical world.</a:t>
            </a:r>
            <a:endParaRPr b="0" lang="en-US" sz="1100" spc="-1" strike="noStrike">
              <a:latin typeface="Arial"/>
            </a:endParaRPr>
          </a:p>
          <a:p>
            <a:pPr>
              <a:lnSpc>
                <a:spcPct val="120000"/>
              </a:lnSpc>
            </a:pPr>
            <a:r>
              <a:rPr b="1" lang="en-US" sz="1100" spc="-1" strike="noStrike">
                <a:solidFill>
                  <a:srgbClr val="000000"/>
                </a:solidFill>
                <a:latin typeface="Arial"/>
                <a:ea typeface="DejaVu Sans"/>
              </a:rPr>
              <a:t>Do this:</a:t>
            </a:r>
            <a:endParaRPr b="0" lang="en-US" sz="1100" spc="-1" strike="noStrike">
              <a:latin typeface="Arial"/>
            </a:endParaRPr>
          </a:p>
          <a:p>
            <a:pPr>
              <a:lnSpc>
                <a:spcPct val="120000"/>
              </a:lnSpc>
            </a:pPr>
            <a:r>
              <a:rPr b="0" lang="en-US" sz="1100" spc="-1" strike="noStrike">
                <a:solidFill>
                  <a:srgbClr val="000000"/>
                </a:solidFill>
                <a:latin typeface="Arial"/>
                <a:ea typeface="DejaVu Sans"/>
              </a:rPr>
              <a:t>1. Open Node-RED by pointing your browser to </a:t>
            </a:r>
            <a:r>
              <a:rPr b="1" lang="en-US" sz="1200" spc="-1" strike="noStrike">
                <a:solidFill>
                  <a:srgbClr val="21409a"/>
                </a:solidFill>
                <a:latin typeface="Arial"/>
                <a:ea typeface="DejaVu Sans"/>
              </a:rPr>
              <a:t>http://192.168.7.2:1880</a:t>
            </a:r>
            <a:endParaRPr b="0" lang="en-US" sz="1200" spc="-1" strike="noStrike">
              <a:latin typeface="Arial"/>
            </a:endParaRPr>
          </a:p>
          <a:p>
            <a:pPr>
              <a:lnSpc>
                <a:spcPct val="120000"/>
              </a:lnSpc>
            </a:pPr>
            <a:endParaRPr b="0" lang="en-US" sz="1200" spc="-1" strike="noStrike">
              <a:latin typeface="Arial"/>
            </a:endParaRPr>
          </a:p>
        </p:txBody>
      </p:sp>
      <p:sp>
        <p:nvSpPr>
          <p:cNvPr id="216" name="CustomShape 2"/>
          <p:cNvSpPr/>
          <p:nvPr/>
        </p:nvSpPr>
        <p:spPr>
          <a:xfrm>
            <a:off x="355320" y="6674400"/>
            <a:ext cx="7246800" cy="2298960"/>
          </a:xfrm>
          <a:prstGeom prst="rect">
            <a:avLst/>
          </a:prstGeom>
          <a:noFill/>
          <a:ln>
            <a:noFill/>
          </a:ln>
        </p:spPr>
        <p:style>
          <a:lnRef idx="0"/>
          <a:fillRef idx="0"/>
          <a:effectRef idx="0"/>
          <a:fontRef idx="minor"/>
        </p:style>
        <p:txBody>
          <a:bodyPr lIns="90000" rIns="90000" tIns="45000" bIns="45000"/>
          <a:p>
            <a:pPr>
              <a:lnSpc>
                <a:spcPct val="120000"/>
              </a:lnSpc>
            </a:pPr>
            <a:r>
              <a:rPr b="0" lang="en-US" sz="1100" spc="-1" strike="noStrike">
                <a:solidFill>
                  <a:srgbClr val="000000"/>
                </a:solidFill>
                <a:latin typeface="Arial"/>
                <a:ea typeface="DejaVu Sans"/>
              </a:rPr>
              <a:t>2. Make sure the big “DEPLOY” button in the top right corner is greyed-out by clicking it. This makes sure any changes you’ve made have been started on your PocketBeagle. The program will run continuously.</a:t>
            </a:r>
            <a:endParaRPr b="0" lang="en-US" sz="1100" spc="-1" strike="noStrike">
              <a:latin typeface="Arial"/>
            </a:endParaRPr>
          </a:p>
          <a:p>
            <a:pPr>
              <a:lnSpc>
                <a:spcPct val="120000"/>
              </a:lnSpc>
            </a:pPr>
            <a:r>
              <a:rPr b="0" lang="en-US" sz="1100" spc="-1" strike="noStrike">
                <a:solidFill>
                  <a:srgbClr val="000000"/>
                </a:solidFill>
                <a:latin typeface="Arial"/>
                <a:ea typeface="DejaVu Sans"/>
              </a:rPr>
              <a:t>3. Click the highlightable button to the left of the “ON”. Cover the light sensor to notice the brightness of the green LED adjust.</a:t>
            </a:r>
            <a:endParaRPr b="0" lang="en-US" sz="1100" spc="-1" strike="noStrike">
              <a:latin typeface="Arial"/>
            </a:endParaRPr>
          </a:p>
          <a:p>
            <a:pPr>
              <a:lnSpc>
                <a:spcPct val="120000"/>
              </a:lnSpc>
            </a:pPr>
            <a:r>
              <a:rPr b="0" lang="en-US" sz="1100" spc="-1" strike="noStrike">
                <a:solidFill>
                  <a:srgbClr val="000000"/>
                </a:solidFill>
                <a:latin typeface="Arial"/>
                <a:ea typeface="DejaVu Sans"/>
              </a:rPr>
              <a:t>4. Try double-clicking on each node to see the parameters used for the demo.</a:t>
            </a:r>
            <a:endParaRPr b="0" lang="en-US" sz="1100" spc="-1" strike="noStrike">
              <a:latin typeface="Arial"/>
            </a:endParaRPr>
          </a:p>
          <a:p>
            <a:pPr>
              <a:lnSpc>
                <a:spcPct val="120000"/>
              </a:lnSpc>
            </a:pPr>
            <a:r>
              <a:rPr b="0" lang="en-US" sz="1100" spc="-1" strike="noStrike">
                <a:solidFill>
                  <a:srgbClr val="000000"/>
                </a:solidFill>
                <a:latin typeface="Arial"/>
                <a:ea typeface="DejaVu Sans"/>
              </a:rPr>
              <a:t>5. Click the highlightable button to the left of the “OFF” to stop adjusting the brightness of the green LED.</a:t>
            </a:r>
            <a:endParaRPr b="0" lang="en-US" sz="1100" spc="-1" strike="noStrike">
              <a:latin typeface="Arial"/>
            </a:endParaRPr>
          </a:p>
          <a:p>
            <a:pPr>
              <a:lnSpc>
                <a:spcPct val="120000"/>
              </a:lnSpc>
            </a:pPr>
            <a:r>
              <a:rPr b="0" lang="en-US" sz="1100" spc="-1" strike="noStrike">
                <a:solidFill>
                  <a:srgbClr val="000000"/>
                </a:solidFill>
                <a:latin typeface="Arial"/>
                <a:ea typeface="DejaVu Sans"/>
              </a:rPr>
              <a:t>6. Explore </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#1</a:t>
            </a:r>
            <a:r>
              <a:rPr b="0" lang="en-US" sz="1100" spc="-1" strike="noStrike">
                <a:solidFill>
                  <a:srgbClr val="000000"/>
                </a:solidFill>
                <a:latin typeface="Arial"/>
                <a:ea typeface="DejaVu Sans"/>
              </a:rPr>
              <a:t>: Try updating the blue LED rather than the green LED. Remember to click the “DEPLOY” button to save and run your changes.</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#2</a:t>
            </a:r>
            <a:r>
              <a:rPr b="0" lang="en-US" sz="1100" spc="-1" strike="noStrike">
                <a:solidFill>
                  <a:srgbClr val="000000"/>
                </a:solidFill>
                <a:latin typeface="Arial"/>
                <a:ea typeface="DejaVu Sans"/>
              </a:rPr>
              <a:t>: Try reading from the I2C accelerometer rather than the light sensor.</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#3</a:t>
            </a:r>
            <a:r>
              <a:rPr b="0" lang="en-US" sz="1100" spc="-1" strike="noStrike">
                <a:solidFill>
                  <a:srgbClr val="000000"/>
                </a:solidFill>
                <a:latin typeface="Arial"/>
                <a:ea typeface="DejaVu Sans"/>
              </a:rPr>
              <a:t>: Use a “gpio in” node to use the status of the “L” or “R” buttons to update the LED.</a:t>
            </a:r>
            <a:endParaRPr b="0" lang="en-US" sz="1100" spc="-1" strike="noStrike">
              <a:latin typeface="Arial"/>
            </a:endParaRPr>
          </a:p>
        </p:txBody>
      </p:sp>
      <p:grpSp>
        <p:nvGrpSpPr>
          <p:cNvPr id="217" name="Group 3"/>
          <p:cNvGrpSpPr/>
          <p:nvPr/>
        </p:nvGrpSpPr>
        <p:grpSpPr>
          <a:xfrm>
            <a:off x="435960" y="2643120"/>
            <a:ext cx="6827400" cy="3840120"/>
            <a:chOff x="435960" y="2643120"/>
            <a:chExt cx="6827400" cy="3840120"/>
          </a:xfrm>
        </p:grpSpPr>
        <p:pic>
          <p:nvPicPr>
            <p:cNvPr id="218" name="Picture 98" descr=""/>
            <p:cNvPicPr/>
            <p:nvPr/>
          </p:nvPicPr>
          <p:blipFill>
            <a:blip r:embed="rId1"/>
            <a:stretch/>
          </p:blipFill>
          <p:spPr>
            <a:xfrm>
              <a:off x="435960" y="2643120"/>
              <a:ext cx="6827400" cy="3840120"/>
            </a:xfrm>
            <a:prstGeom prst="rect">
              <a:avLst/>
            </a:prstGeom>
            <a:ln>
              <a:noFill/>
            </a:ln>
          </p:spPr>
        </p:pic>
        <p:sp>
          <p:nvSpPr>
            <p:cNvPr id="219" name="CustomShape 4"/>
            <p:cNvSpPr/>
            <p:nvPr/>
          </p:nvSpPr>
          <p:spPr>
            <a:xfrm>
              <a:off x="6400800" y="2989440"/>
              <a:ext cx="731160" cy="365400"/>
            </a:xfrm>
            <a:prstGeom prst="ellipse">
              <a:avLst/>
            </a:prstGeom>
            <a:noFill/>
            <a:ln w="29160">
              <a:solidFill>
                <a:srgbClr val="ff0000"/>
              </a:solidFill>
              <a:round/>
            </a:ln>
          </p:spPr>
          <p:style>
            <a:lnRef idx="0"/>
            <a:fillRef idx="0"/>
            <a:effectRef idx="0"/>
            <a:fontRef idx="minor"/>
          </p:style>
        </p:sp>
        <p:sp>
          <p:nvSpPr>
            <p:cNvPr id="220" name="CustomShape 5"/>
            <p:cNvSpPr/>
            <p:nvPr/>
          </p:nvSpPr>
          <p:spPr>
            <a:xfrm>
              <a:off x="1737360" y="4671360"/>
              <a:ext cx="365400" cy="182520"/>
            </a:xfrm>
            <a:prstGeom prst="ellipse">
              <a:avLst/>
            </a:prstGeom>
            <a:noFill/>
            <a:ln w="29160">
              <a:solidFill>
                <a:srgbClr val="ff0000"/>
              </a:solidFill>
              <a:round/>
            </a:ln>
          </p:spPr>
          <p:style>
            <a:lnRef idx="0"/>
            <a:fillRef idx="0"/>
            <a:effectRef idx="0"/>
            <a:fontRef idx="minor"/>
          </p:style>
        </p:sp>
      </p:gr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CustomShape 1"/>
          <p:cNvSpPr/>
          <p:nvPr/>
        </p:nvSpPr>
        <p:spPr>
          <a:xfrm>
            <a:off x="360360" y="7495200"/>
            <a:ext cx="4179960" cy="229572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500" spc="-1" strike="noStrike">
                <a:solidFill>
                  <a:srgbClr val="000000"/>
                </a:solidFill>
                <a:latin typeface="Courier New"/>
                <a:ea typeface="DejaVu Sans"/>
              </a:rPr>
              <a:t>cd /sys/class/leds</a:t>
            </a:r>
            <a:endParaRPr b="0" lang="en-US" sz="1500" spc="-1" strike="noStrike">
              <a:latin typeface="Arial"/>
            </a:endParaRPr>
          </a:p>
          <a:p>
            <a:pPr>
              <a:lnSpc>
                <a:spcPct val="100000"/>
              </a:lnSpc>
            </a:pPr>
            <a:r>
              <a:rPr b="0" lang="en-US" sz="1500" spc="-1" strike="noStrike">
                <a:solidFill>
                  <a:srgbClr val="000000"/>
                </a:solidFill>
                <a:latin typeface="Courier New"/>
                <a:ea typeface="DejaVu Sans"/>
              </a:rPr>
              <a:t>ls</a:t>
            </a:r>
            <a:endParaRPr b="0" lang="en-US" sz="1500" spc="-1" strike="noStrike">
              <a:latin typeface="Arial"/>
            </a:endParaRPr>
          </a:p>
          <a:p>
            <a:pPr>
              <a:lnSpc>
                <a:spcPct val="100000"/>
              </a:lnSpc>
            </a:pPr>
            <a:r>
              <a:rPr b="0" lang="en-US" sz="1500" spc="-1" strike="noStrike">
                <a:solidFill>
                  <a:srgbClr val="000000"/>
                </a:solidFill>
                <a:latin typeface="Courier New"/>
                <a:ea typeface="DejaVu Sans"/>
              </a:rPr>
              <a:t>echo 1 &gt; techlab\:\:seg0/brightness</a:t>
            </a:r>
            <a:endParaRPr b="0" lang="en-US" sz="1500" spc="-1" strike="noStrike">
              <a:latin typeface="Arial"/>
            </a:endParaRPr>
          </a:p>
          <a:p>
            <a:pPr>
              <a:lnSpc>
                <a:spcPct val="100000"/>
              </a:lnSpc>
            </a:pPr>
            <a:r>
              <a:rPr b="0" lang="en-US" sz="1500" spc="-1" strike="noStrike">
                <a:solidFill>
                  <a:srgbClr val="000000"/>
                </a:solidFill>
                <a:latin typeface="Courier New"/>
                <a:ea typeface="DejaVu Sans"/>
              </a:rPr>
              <a:t>config-pin p1.33 pwm</a:t>
            </a:r>
            <a:endParaRPr b="0" lang="en-US" sz="1500" spc="-1" strike="noStrike">
              <a:latin typeface="Arial"/>
            </a:endParaRPr>
          </a:p>
          <a:p>
            <a:pPr>
              <a:lnSpc>
                <a:spcPct val="100000"/>
              </a:lnSpc>
            </a:pPr>
            <a:r>
              <a:rPr b="0" lang="en-US" sz="1500" spc="-1" strike="noStrike">
                <a:solidFill>
                  <a:srgbClr val="000000"/>
                </a:solidFill>
                <a:latin typeface="Courier New"/>
                <a:ea typeface="DejaVu Sans"/>
              </a:rPr>
              <a:t>echo 10 &gt; techlab\:\:red/brightness</a:t>
            </a:r>
            <a:endParaRPr b="0" lang="en-US" sz="1500" spc="-1" strike="noStrike">
              <a:latin typeface="Arial"/>
            </a:endParaRPr>
          </a:p>
          <a:p>
            <a:pPr>
              <a:lnSpc>
                <a:spcPct val="100000"/>
              </a:lnSpc>
            </a:pPr>
            <a:endParaRPr b="0" lang="en-US" sz="1500" spc="-1" strike="noStrike">
              <a:latin typeface="Arial"/>
            </a:endParaRPr>
          </a:p>
          <a:p>
            <a:pPr>
              <a:lnSpc>
                <a:spcPct val="100000"/>
              </a:lnSpc>
            </a:pPr>
            <a:r>
              <a:rPr b="0" lang="en-US" sz="1500" spc="-1" strike="noStrike">
                <a:solidFill>
                  <a:srgbClr val="000000"/>
                </a:solidFill>
                <a:latin typeface="Courier New"/>
                <a:ea typeface="DejaVu Sans"/>
              </a:rPr>
              <a:t>cd /sys/class/gpio</a:t>
            </a:r>
            <a:endParaRPr b="0" lang="en-US" sz="1500" spc="-1" strike="noStrike">
              <a:latin typeface="Arial"/>
            </a:endParaRPr>
          </a:p>
          <a:p>
            <a:pPr>
              <a:lnSpc>
                <a:spcPct val="100000"/>
              </a:lnSpc>
            </a:pPr>
            <a:r>
              <a:rPr b="0" lang="en-US" sz="1500" spc="-1" strike="noStrike">
                <a:solidFill>
                  <a:srgbClr val="000000"/>
                </a:solidFill>
                <a:latin typeface="Courier New"/>
                <a:ea typeface="DejaVu Sans"/>
              </a:rPr>
              <a:t>config-pin p1.29 gpio</a:t>
            </a:r>
            <a:endParaRPr b="0" lang="en-US" sz="1500" spc="-1" strike="noStrike">
              <a:latin typeface="Arial"/>
            </a:endParaRPr>
          </a:p>
          <a:p>
            <a:pPr>
              <a:lnSpc>
                <a:spcPct val="100000"/>
              </a:lnSpc>
            </a:pPr>
            <a:r>
              <a:rPr b="0" lang="en-US" sz="1500" spc="-1" strike="noStrike">
                <a:solidFill>
                  <a:srgbClr val="000000"/>
                </a:solidFill>
                <a:latin typeface="Courier New"/>
                <a:ea typeface="DejaVu Sans"/>
              </a:rPr>
              <a:t>cat gpio45/value gpio117/value</a:t>
            </a:r>
            <a:endParaRPr b="0" lang="en-US" sz="1500" spc="-1" strike="noStrike">
              <a:latin typeface="Arial"/>
            </a:endParaRPr>
          </a:p>
          <a:p>
            <a:pPr>
              <a:lnSpc>
                <a:spcPct val="100000"/>
              </a:lnSpc>
            </a:pPr>
            <a:endParaRPr b="0" lang="en-US" sz="1500" spc="-1" strike="noStrike">
              <a:latin typeface="Arial"/>
            </a:endParaRPr>
          </a:p>
        </p:txBody>
      </p:sp>
      <p:sp>
        <p:nvSpPr>
          <p:cNvPr id="222" name="CustomShape 2"/>
          <p:cNvSpPr/>
          <p:nvPr/>
        </p:nvSpPr>
        <p:spPr>
          <a:xfrm>
            <a:off x="355320" y="463680"/>
            <a:ext cx="7246800" cy="337680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Explore the Linux command line</a:t>
            </a:r>
            <a:br/>
            <a:endParaRPr b="0" lang="en-US" sz="1600" spc="-1" strike="noStrike">
              <a:latin typeface="Arial"/>
            </a:endParaRPr>
          </a:p>
          <a:p>
            <a:pPr>
              <a:lnSpc>
                <a:spcPct val="120000"/>
              </a:lnSpc>
            </a:pPr>
            <a:r>
              <a:rPr b="1" lang="en-US" sz="1100" spc="-1" strike="noStrike">
                <a:solidFill>
                  <a:srgbClr val="000000"/>
                </a:solidFill>
                <a:latin typeface="Arial"/>
                <a:ea typeface="DejaVu Sans"/>
              </a:rPr>
              <a:t>Goal: </a:t>
            </a:r>
            <a:r>
              <a:rPr b="0" lang="en-US" sz="1100" spc="-1" strike="noStrike">
                <a:solidFill>
                  <a:srgbClr val="000000"/>
                </a:solidFill>
                <a:latin typeface="Arial"/>
                <a:ea typeface="DejaVu Sans"/>
              </a:rPr>
              <a:t>Learn to send several basic commands to the shell</a:t>
            </a:r>
            <a:endParaRPr b="0" lang="en-US" sz="1100" spc="-1" strike="noStrike">
              <a:latin typeface="Arial"/>
            </a:endParaRPr>
          </a:p>
          <a:p>
            <a:pPr>
              <a:lnSpc>
                <a:spcPct val="120000"/>
              </a:lnSpc>
            </a:pPr>
            <a:r>
              <a:rPr b="1" lang="en-US" sz="1100" spc="-1" strike="noStrike">
                <a:solidFill>
                  <a:srgbClr val="000000"/>
                </a:solidFill>
                <a:latin typeface="Arial"/>
                <a:ea typeface="DejaVu Sans"/>
              </a:rPr>
              <a:t>Overview: </a:t>
            </a:r>
            <a:r>
              <a:rPr b="0" lang="en-US" sz="1100" spc="-1" strike="noStrike">
                <a:solidFill>
                  <a:srgbClr val="000000"/>
                </a:solidFill>
                <a:latin typeface="Arial"/>
                <a:ea typeface="DejaVu Sans"/>
              </a:rPr>
              <a:t>The true power of Linux to automate many aspects of your life cannot be achieved without some utilization of the command line shell. The Cloud9 IDE makes it easy to access this directly from your web browser. Another great resource for learning is </a:t>
            </a:r>
            <a:r>
              <a:rPr b="1" lang="en-US" sz="1200" spc="-1" strike="noStrike">
                <a:solidFill>
                  <a:srgbClr val="21409a"/>
                </a:solidFill>
                <a:latin typeface="Arial"/>
                <a:ea typeface="DejaVu Sans"/>
              </a:rPr>
              <a:t>linuxcommand.org</a:t>
            </a:r>
            <a:r>
              <a:rPr b="0" lang="en-US" sz="1100" spc="-1" strike="noStrike">
                <a:solidFill>
                  <a:srgbClr val="000000"/>
                </a:solidFill>
                <a:latin typeface="Arial"/>
                <a:ea typeface="DejaVu Sans"/>
              </a:rPr>
              <a:t>. </a:t>
            </a:r>
            <a:endParaRPr b="0" lang="en-US" sz="1100" spc="-1" strike="noStrike">
              <a:latin typeface="Arial"/>
            </a:endParaRPr>
          </a:p>
          <a:p>
            <a:pPr>
              <a:lnSpc>
                <a:spcPct val="120000"/>
              </a:lnSpc>
            </a:pPr>
            <a:r>
              <a:rPr b="1" lang="en-US" sz="1100" spc="-1" strike="noStrike">
                <a:solidFill>
                  <a:srgbClr val="000000"/>
                </a:solidFill>
                <a:latin typeface="Arial"/>
                <a:ea typeface="DejaVu Sans"/>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ea typeface="DejaVu Sans"/>
              </a:rPr>
              <a:t>1. Click in the terminal window at the bottom half of the IDE. You can also open a new terminal by clicking the “+” in the window tabs and selecting “New Terminal”.</a:t>
            </a:r>
            <a:endParaRPr b="0" lang="en-US" sz="1100" spc="-1" strike="noStrike">
              <a:latin typeface="Arial"/>
            </a:endParaRPr>
          </a:p>
          <a:p>
            <a:pPr>
              <a:lnSpc>
                <a:spcPct val="120000"/>
              </a:lnSpc>
            </a:pPr>
            <a:r>
              <a:rPr b="0" lang="en-US" sz="1100" spc="-1" strike="noStrike">
                <a:solidFill>
                  <a:srgbClr val="000000"/>
                </a:solidFill>
                <a:latin typeface="Arial"/>
                <a:ea typeface="DejaVu Sans"/>
              </a:rPr>
              <a:t>2. Try typing in the “commands to try”. Press &lt;ENTER&gt; after each command. Take note of how the prompt changes to show you the current active directory. Use the up and down arrows to cycle through commands you’ve typed before, in case you want to repeat any.</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#1</a:t>
            </a:r>
            <a:r>
              <a:rPr b="0" lang="en-US" sz="1100" spc="-1" strike="noStrike">
                <a:solidFill>
                  <a:srgbClr val="000000"/>
                </a:solidFill>
                <a:latin typeface="Arial"/>
                <a:ea typeface="DejaVu Sans"/>
              </a:rPr>
              <a:t>: Can you repeat the last command below that prints GPIO values and change the values?</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#2</a:t>
            </a:r>
            <a:r>
              <a:rPr b="0" lang="en-US" sz="1100" spc="-1" strike="noStrike">
                <a:solidFill>
                  <a:srgbClr val="000000"/>
                </a:solidFill>
                <a:latin typeface="Arial"/>
                <a:ea typeface="DejaVu Sans"/>
              </a:rPr>
              <a:t>: Using the “watch” command, can you monitor the I2C accelerometer status?</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#3</a:t>
            </a:r>
            <a:r>
              <a:rPr b="0" lang="en-US" sz="1100" spc="-1" strike="noStrike">
                <a:solidFill>
                  <a:srgbClr val="000000"/>
                </a:solidFill>
                <a:latin typeface="Arial"/>
                <a:ea typeface="DejaVu Sans"/>
              </a:rPr>
              <a:t>: Can you use the “config-pin” command to switch the red LED to a GPIO, set it high and low and then switch it back to PWM mode? What happens if the red LED is in GPIO mode and you change the brightness with the “/sys/class/leds” entry?</a:t>
            </a:r>
            <a:endParaRPr b="0" lang="en-US" sz="1100" spc="-1" strike="noStrike">
              <a:latin typeface="Arial"/>
            </a:endParaRPr>
          </a:p>
        </p:txBody>
      </p:sp>
      <p:sp>
        <p:nvSpPr>
          <p:cNvPr id="223" name="CustomShape 3"/>
          <p:cNvSpPr/>
          <p:nvPr/>
        </p:nvSpPr>
        <p:spPr>
          <a:xfrm>
            <a:off x="360360" y="7149960"/>
            <a:ext cx="1616400" cy="34488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ea typeface="DejaVu Sans"/>
              </a:rPr>
              <a:t>commands to try</a:t>
            </a:r>
            <a:endParaRPr b="0" lang="en-US" sz="1400" spc="-1" strike="noStrike">
              <a:latin typeface="Arial"/>
            </a:endParaRPr>
          </a:p>
        </p:txBody>
      </p:sp>
      <p:sp>
        <p:nvSpPr>
          <p:cNvPr id="224" name="CustomShape 4"/>
          <p:cNvSpPr/>
          <p:nvPr/>
        </p:nvSpPr>
        <p:spPr>
          <a:xfrm>
            <a:off x="5378400" y="4406760"/>
            <a:ext cx="2097720" cy="5442840"/>
          </a:xfrm>
          <a:prstGeom prst="rect">
            <a:avLst/>
          </a:prstGeom>
          <a:noFill/>
          <a:ln>
            <a:solidFill>
              <a:srgbClr val="3465a4"/>
            </a:solidFill>
          </a:ln>
        </p:spPr>
        <p:style>
          <a:lnRef idx="0"/>
          <a:fillRef idx="0"/>
          <a:effectRef idx="0"/>
          <a:fontRef idx="minor"/>
        </p:style>
        <p:txBody>
          <a:bodyPr lIns="90000" rIns="90000" tIns="45000" bIns="45000"/>
          <a:p>
            <a:pPr>
              <a:lnSpc>
                <a:spcPct val="100000"/>
              </a:lnSpc>
            </a:pPr>
            <a:r>
              <a:rPr b="1" lang="en-US" sz="1050" spc="-1" strike="noStrike">
                <a:solidFill>
                  <a:srgbClr val="000000"/>
                </a:solidFill>
                <a:latin typeface="Arial"/>
                <a:ea typeface="DejaVu Sans"/>
              </a:rPr>
              <a:t>Some useful commands</a:t>
            </a:r>
            <a:endParaRPr b="0" lang="en-US" sz="1050" spc="-1" strike="noStrike">
              <a:latin typeface="Arial"/>
            </a:endParaRPr>
          </a:p>
          <a:p>
            <a:pPr>
              <a:lnSpc>
                <a:spcPct val="100000"/>
              </a:lnSpc>
            </a:pPr>
            <a:r>
              <a:rPr b="0" lang="en-US" sz="1000" spc="-1" strike="noStrike">
                <a:solidFill>
                  <a:srgbClr val="000000"/>
                </a:solidFill>
                <a:latin typeface="Arial"/>
                <a:ea typeface="DejaVu Sans"/>
              </a:rPr>
              <a:t>pwd - show current directory</a:t>
            </a:r>
            <a:endParaRPr b="0" lang="en-US" sz="1000" spc="-1" strike="noStrike">
              <a:latin typeface="Arial"/>
            </a:endParaRPr>
          </a:p>
          <a:p>
            <a:pPr>
              <a:lnSpc>
                <a:spcPct val="100000"/>
              </a:lnSpc>
            </a:pPr>
            <a:r>
              <a:rPr b="0" lang="en-US" sz="1000" spc="-1" strike="noStrike">
                <a:solidFill>
                  <a:srgbClr val="000000"/>
                </a:solidFill>
                <a:latin typeface="Arial"/>
                <a:ea typeface="DejaVu Sans"/>
              </a:rPr>
              <a:t>cd - change current directory</a:t>
            </a:r>
            <a:endParaRPr b="0" lang="en-US" sz="1000" spc="-1" strike="noStrike">
              <a:latin typeface="Arial"/>
            </a:endParaRPr>
          </a:p>
          <a:p>
            <a:pPr>
              <a:lnSpc>
                <a:spcPct val="100000"/>
              </a:lnSpc>
            </a:pPr>
            <a:r>
              <a:rPr b="0" lang="en-US" sz="1000" spc="-1" strike="noStrike">
                <a:solidFill>
                  <a:srgbClr val="000000"/>
                </a:solidFill>
                <a:latin typeface="Arial"/>
                <a:ea typeface="DejaVu Sans"/>
              </a:rPr>
              <a:t>ls - list directory contents</a:t>
            </a:r>
            <a:endParaRPr b="0" lang="en-US" sz="1000" spc="-1" strike="noStrike">
              <a:latin typeface="Arial"/>
            </a:endParaRPr>
          </a:p>
          <a:p>
            <a:pPr>
              <a:lnSpc>
                <a:spcPct val="100000"/>
              </a:lnSpc>
            </a:pPr>
            <a:r>
              <a:rPr b="0" lang="en-US" sz="1000" spc="-1" strike="noStrike">
                <a:solidFill>
                  <a:srgbClr val="000000"/>
                </a:solidFill>
                <a:latin typeface="Arial"/>
                <a:ea typeface="DejaVu Sans"/>
              </a:rPr>
              <a:t>chmod - change file permissions</a:t>
            </a:r>
            <a:endParaRPr b="0" lang="en-US" sz="1000" spc="-1" strike="noStrike">
              <a:latin typeface="Arial"/>
            </a:endParaRPr>
          </a:p>
          <a:p>
            <a:pPr>
              <a:lnSpc>
                <a:spcPct val="100000"/>
              </a:lnSpc>
            </a:pPr>
            <a:r>
              <a:rPr b="0" lang="en-US" sz="1000" spc="-1" strike="noStrike">
                <a:solidFill>
                  <a:srgbClr val="000000"/>
                </a:solidFill>
                <a:latin typeface="Arial"/>
                <a:ea typeface="DejaVu Sans"/>
              </a:rPr>
              <a:t>chown - change file ownership</a:t>
            </a:r>
            <a:endParaRPr b="0" lang="en-US" sz="1000" spc="-1" strike="noStrike">
              <a:latin typeface="Arial"/>
            </a:endParaRPr>
          </a:p>
          <a:p>
            <a:pPr>
              <a:lnSpc>
                <a:spcPct val="100000"/>
              </a:lnSpc>
            </a:pPr>
            <a:r>
              <a:rPr b="0" lang="en-US" sz="1000" spc="-1" strike="noStrike">
                <a:solidFill>
                  <a:srgbClr val="000000"/>
                </a:solidFill>
                <a:latin typeface="Arial"/>
                <a:ea typeface="DejaVu Sans"/>
              </a:rPr>
              <a:t>cp - copy files</a:t>
            </a:r>
            <a:endParaRPr b="0" lang="en-US" sz="1000" spc="-1" strike="noStrike">
              <a:latin typeface="Arial"/>
            </a:endParaRPr>
          </a:p>
          <a:p>
            <a:pPr>
              <a:lnSpc>
                <a:spcPct val="100000"/>
              </a:lnSpc>
            </a:pPr>
            <a:r>
              <a:rPr b="0" lang="en-US" sz="1000" spc="-1" strike="noStrike">
                <a:solidFill>
                  <a:srgbClr val="000000"/>
                </a:solidFill>
                <a:latin typeface="Arial"/>
                <a:ea typeface="DejaVu Sans"/>
              </a:rPr>
              <a:t>mv - move files</a:t>
            </a:r>
            <a:endParaRPr b="0" lang="en-US" sz="1000" spc="-1" strike="noStrike">
              <a:latin typeface="Arial"/>
            </a:endParaRPr>
          </a:p>
          <a:p>
            <a:pPr>
              <a:lnSpc>
                <a:spcPct val="100000"/>
              </a:lnSpc>
            </a:pPr>
            <a:r>
              <a:rPr b="0" lang="en-US" sz="1000" spc="-1" strike="noStrike">
                <a:solidFill>
                  <a:srgbClr val="000000"/>
                </a:solidFill>
                <a:latin typeface="Arial"/>
                <a:ea typeface="DejaVu Sans"/>
              </a:rPr>
              <a:t>rm - remove files</a:t>
            </a:r>
            <a:endParaRPr b="0" lang="en-US" sz="1000" spc="-1" strike="noStrike">
              <a:latin typeface="Arial"/>
            </a:endParaRPr>
          </a:p>
          <a:p>
            <a:pPr>
              <a:lnSpc>
                <a:spcPct val="100000"/>
              </a:lnSpc>
            </a:pPr>
            <a:r>
              <a:rPr b="0" lang="en-US" sz="1000" spc="-1" strike="noStrike">
                <a:solidFill>
                  <a:srgbClr val="000000"/>
                </a:solidFill>
                <a:latin typeface="Arial"/>
                <a:ea typeface="DejaVu Sans"/>
              </a:rPr>
              <a:t>mkdir - make directory</a:t>
            </a:r>
            <a:endParaRPr b="0" lang="en-US" sz="1000" spc="-1" strike="noStrike">
              <a:latin typeface="Arial"/>
            </a:endParaRPr>
          </a:p>
          <a:p>
            <a:pPr>
              <a:lnSpc>
                <a:spcPct val="100000"/>
              </a:lnSpc>
            </a:pPr>
            <a:r>
              <a:rPr b="0" lang="en-US" sz="1000" spc="-1" strike="noStrike">
                <a:solidFill>
                  <a:srgbClr val="000000"/>
                </a:solidFill>
                <a:latin typeface="Arial"/>
                <a:ea typeface="DejaVu Sans"/>
              </a:rPr>
              <a:t>rmdir - remove directory</a:t>
            </a:r>
            <a:endParaRPr b="0" lang="en-US" sz="1000" spc="-1" strike="noStrike">
              <a:latin typeface="Arial"/>
            </a:endParaRPr>
          </a:p>
          <a:p>
            <a:pPr>
              <a:lnSpc>
                <a:spcPct val="100000"/>
              </a:lnSpc>
            </a:pPr>
            <a:r>
              <a:rPr b="0" lang="en-US" sz="1000" spc="-1" strike="noStrike">
                <a:solidFill>
                  <a:srgbClr val="000000"/>
                </a:solidFill>
                <a:latin typeface="Arial"/>
                <a:ea typeface="DejaVu Sans"/>
              </a:rPr>
              <a:t>cat - dump file contents</a:t>
            </a:r>
            <a:endParaRPr b="0" lang="en-US" sz="1000" spc="-1" strike="noStrike">
              <a:latin typeface="Arial"/>
            </a:endParaRPr>
          </a:p>
          <a:p>
            <a:pPr>
              <a:lnSpc>
                <a:spcPct val="100000"/>
              </a:lnSpc>
            </a:pPr>
            <a:r>
              <a:rPr b="0" lang="en-US" sz="1000" spc="-1" strike="noStrike">
                <a:solidFill>
                  <a:srgbClr val="000000"/>
                </a:solidFill>
                <a:latin typeface="Arial"/>
                <a:ea typeface="DejaVu Sans"/>
              </a:rPr>
              <a:t>less - progressively dump file</a:t>
            </a:r>
            <a:endParaRPr b="0" lang="en-US" sz="1000" spc="-1" strike="noStrike">
              <a:latin typeface="Arial"/>
            </a:endParaRPr>
          </a:p>
          <a:p>
            <a:pPr>
              <a:lnSpc>
                <a:spcPct val="100000"/>
              </a:lnSpc>
            </a:pPr>
            <a:r>
              <a:rPr b="0" lang="en-US" sz="1000" spc="-1" strike="noStrike">
                <a:solidFill>
                  <a:srgbClr val="000000"/>
                </a:solidFill>
                <a:latin typeface="Arial"/>
                <a:ea typeface="DejaVu Sans"/>
              </a:rPr>
              <a:t>vi - edit file (complex)</a:t>
            </a:r>
            <a:endParaRPr b="0" lang="en-US" sz="1000" spc="-1" strike="noStrike">
              <a:latin typeface="Arial"/>
            </a:endParaRPr>
          </a:p>
          <a:p>
            <a:pPr>
              <a:lnSpc>
                <a:spcPct val="100000"/>
              </a:lnSpc>
            </a:pPr>
            <a:r>
              <a:rPr b="0" lang="en-US" sz="1000" spc="-1" strike="noStrike">
                <a:solidFill>
                  <a:srgbClr val="000000"/>
                </a:solidFill>
                <a:latin typeface="Arial"/>
                <a:ea typeface="DejaVu Sans"/>
              </a:rPr>
              <a:t>nano - edit file (simple)</a:t>
            </a:r>
            <a:endParaRPr b="0" lang="en-US" sz="1000" spc="-1" strike="noStrike">
              <a:latin typeface="Arial"/>
            </a:endParaRPr>
          </a:p>
          <a:p>
            <a:pPr>
              <a:lnSpc>
                <a:spcPct val="100000"/>
              </a:lnSpc>
            </a:pPr>
            <a:r>
              <a:rPr b="0" lang="en-US" sz="1000" spc="-1" strike="noStrike">
                <a:solidFill>
                  <a:srgbClr val="000000"/>
                </a:solidFill>
                <a:latin typeface="Arial"/>
                <a:ea typeface="DejaVu Sans"/>
              </a:rPr>
              <a:t>head - trim dump to top</a:t>
            </a:r>
            <a:endParaRPr b="0" lang="en-US" sz="1000" spc="-1" strike="noStrike">
              <a:latin typeface="Arial"/>
            </a:endParaRPr>
          </a:p>
          <a:p>
            <a:pPr>
              <a:lnSpc>
                <a:spcPct val="100000"/>
              </a:lnSpc>
            </a:pPr>
            <a:r>
              <a:rPr b="0" lang="en-US" sz="1000" spc="-1" strike="noStrike">
                <a:solidFill>
                  <a:srgbClr val="000000"/>
                </a:solidFill>
                <a:latin typeface="Arial"/>
                <a:ea typeface="DejaVu Sans"/>
              </a:rPr>
              <a:t>tail - trim dump to bottom</a:t>
            </a:r>
            <a:endParaRPr b="0" lang="en-US" sz="1000" spc="-1" strike="noStrike">
              <a:latin typeface="Arial"/>
            </a:endParaRPr>
          </a:p>
          <a:p>
            <a:pPr>
              <a:lnSpc>
                <a:spcPct val="100000"/>
              </a:lnSpc>
            </a:pPr>
            <a:r>
              <a:rPr b="0" lang="en-US" sz="1000" spc="-1" strike="noStrike">
                <a:solidFill>
                  <a:srgbClr val="000000"/>
                </a:solidFill>
                <a:latin typeface="Arial"/>
                <a:ea typeface="DejaVu Sans"/>
              </a:rPr>
              <a:t>echo - print/dump value</a:t>
            </a:r>
            <a:endParaRPr b="0" lang="en-US" sz="1000" spc="-1" strike="noStrike">
              <a:latin typeface="Arial"/>
            </a:endParaRPr>
          </a:p>
          <a:p>
            <a:pPr>
              <a:lnSpc>
                <a:spcPct val="100000"/>
              </a:lnSpc>
            </a:pPr>
            <a:r>
              <a:rPr b="0" lang="en-US" sz="1000" spc="-1" strike="noStrike">
                <a:solidFill>
                  <a:srgbClr val="000000"/>
                </a:solidFill>
                <a:latin typeface="Arial"/>
                <a:ea typeface="DejaVu Sans"/>
              </a:rPr>
              <a:t>env - dump environment variables</a:t>
            </a:r>
            <a:endParaRPr b="0" lang="en-US" sz="1000" spc="-1" strike="noStrike">
              <a:latin typeface="Arial"/>
            </a:endParaRPr>
          </a:p>
          <a:p>
            <a:pPr>
              <a:lnSpc>
                <a:spcPct val="100000"/>
              </a:lnSpc>
            </a:pPr>
            <a:r>
              <a:rPr b="0" lang="en-US" sz="1000" spc="-1" strike="noStrike">
                <a:solidFill>
                  <a:srgbClr val="000000"/>
                </a:solidFill>
                <a:latin typeface="Arial"/>
                <a:ea typeface="DejaVu Sans"/>
              </a:rPr>
              <a:t>export - set environment variable</a:t>
            </a:r>
            <a:endParaRPr b="0" lang="en-US" sz="1000" spc="-1" strike="noStrike">
              <a:latin typeface="Arial"/>
            </a:endParaRPr>
          </a:p>
          <a:p>
            <a:pPr>
              <a:lnSpc>
                <a:spcPct val="100000"/>
              </a:lnSpc>
            </a:pPr>
            <a:r>
              <a:rPr b="0" lang="en-US" sz="1000" spc="-1" strike="noStrike">
                <a:solidFill>
                  <a:srgbClr val="000000"/>
                </a:solidFill>
                <a:latin typeface="Arial"/>
                <a:ea typeface="DejaVu Sans"/>
              </a:rPr>
              <a:t>history - dump command history</a:t>
            </a:r>
            <a:endParaRPr b="0" lang="en-US" sz="1000" spc="-1" strike="noStrike">
              <a:latin typeface="Arial"/>
            </a:endParaRPr>
          </a:p>
          <a:p>
            <a:pPr>
              <a:lnSpc>
                <a:spcPct val="100000"/>
              </a:lnSpc>
            </a:pPr>
            <a:r>
              <a:rPr b="0" lang="en-US" sz="1000" spc="-1" strike="noStrike">
                <a:solidFill>
                  <a:srgbClr val="000000"/>
                </a:solidFill>
                <a:latin typeface="Arial"/>
                <a:ea typeface="DejaVu Sans"/>
              </a:rPr>
              <a:t>grep - search dump for strings</a:t>
            </a:r>
            <a:endParaRPr b="0" lang="en-US" sz="1000" spc="-1" strike="noStrike">
              <a:latin typeface="Arial"/>
            </a:endParaRPr>
          </a:p>
          <a:p>
            <a:pPr>
              <a:lnSpc>
                <a:spcPct val="100000"/>
              </a:lnSpc>
            </a:pPr>
            <a:r>
              <a:rPr b="0" lang="en-US" sz="1000" spc="-1" strike="noStrike">
                <a:solidFill>
                  <a:srgbClr val="000000"/>
                </a:solidFill>
                <a:latin typeface="Arial"/>
                <a:ea typeface="DejaVu Sans"/>
              </a:rPr>
              <a:t>man - get help on command</a:t>
            </a:r>
            <a:endParaRPr b="0" lang="en-US" sz="1000" spc="-1" strike="noStrike">
              <a:latin typeface="Arial"/>
            </a:endParaRPr>
          </a:p>
          <a:p>
            <a:pPr>
              <a:lnSpc>
                <a:spcPct val="100000"/>
              </a:lnSpc>
            </a:pPr>
            <a:r>
              <a:rPr b="0" lang="en-US" sz="1000" spc="-1" strike="noStrike">
                <a:solidFill>
                  <a:srgbClr val="000000"/>
                </a:solidFill>
                <a:latin typeface="Arial"/>
                <a:ea typeface="DejaVu Sans"/>
              </a:rPr>
              <a:t>apropos - show list of man pages</a:t>
            </a:r>
            <a:endParaRPr b="0" lang="en-US" sz="1000" spc="-1" strike="noStrike">
              <a:latin typeface="Arial"/>
            </a:endParaRPr>
          </a:p>
          <a:p>
            <a:pPr>
              <a:lnSpc>
                <a:spcPct val="100000"/>
              </a:lnSpc>
            </a:pPr>
            <a:r>
              <a:rPr b="0" lang="en-US" sz="1000" spc="-1" strike="noStrike">
                <a:solidFill>
                  <a:srgbClr val="000000"/>
                </a:solidFill>
                <a:latin typeface="Arial"/>
                <a:ea typeface="DejaVu Sans"/>
              </a:rPr>
              <a:t>find - search for files</a:t>
            </a:r>
            <a:endParaRPr b="0" lang="en-US" sz="1000" spc="-1" strike="noStrike">
              <a:latin typeface="Arial"/>
            </a:endParaRPr>
          </a:p>
          <a:p>
            <a:pPr>
              <a:lnSpc>
                <a:spcPct val="100000"/>
              </a:lnSpc>
            </a:pPr>
            <a:r>
              <a:rPr b="0" lang="en-US" sz="1000" spc="-1" strike="noStrike">
                <a:solidFill>
                  <a:srgbClr val="000000"/>
                </a:solidFill>
                <a:latin typeface="Arial"/>
                <a:ea typeface="DejaVu Sans"/>
              </a:rPr>
              <a:t>tar - create/extract file archives</a:t>
            </a:r>
            <a:endParaRPr b="0" lang="en-US" sz="1000" spc="-1" strike="noStrike">
              <a:latin typeface="Arial"/>
            </a:endParaRPr>
          </a:p>
          <a:p>
            <a:pPr>
              <a:lnSpc>
                <a:spcPct val="100000"/>
              </a:lnSpc>
            </a:pPr>
            <a:r>
              <a:rPr b="0" lang="en-US" sz="1000" spc="-1" strike="noStrike">
                <a:solidFill>
                  <a:srgbClr val="000000"/>
                </a:solidFill>
                <a:latin typeface="Arial"/>
                <a:ea typeface="DejaVu Sans"/>
              </a:rPr>
              <a:t>gzip - compress a file</a:t>
            </a:r>
            <a:endParaRPr b="0" lang="en-US" sz="1000" spc="-1" strike="noStrike">
              <a:latin typeface="Arial"/>
            </a:endParaRPr>
          </a:p>
          <a:p>
            <a:pPr>
              <a:lnSpc>
                <a:spcPct val="100000"/>
              </a:lnSpc>
            </a:pPr>
            <a:r>
              <a:rPr b="0" lang="en-US" sz="1000" spc="-1" strike="noStrike">
                <a:solidFill>
                  <a:srgbClr val="000000"/>
                </a:solidFill>
                <a:latin typeface="Arial"/>
                <a:ea typeface="DejaVu Sans"/>
              </a:rPr>
              <a:t>gunzip - decompress a file</a:t>
            </a:r>
            <a:endParaRPr b="0" lang="en-US" sz="1000" spc="-1" strike="noStrike">
              <a:latin typeface="Arial"/>
            </a:endParaRPr>
          </a:p>
          <a:p>
            <a:pPr>
              <a:lnSpc>
                <a:spcPct val="100000"/>
              </a:lnSpc>
            </a:pPr>
            <a:r>
              <a:rPr b="0" lang="en-US" sz="1000" spc="-1" strike="noStrike">
                <a:solidFill>
                  <a:srgbClr val="000000"/>
                </a:solidFill>
                <a:latin typeface="Arial"/>
                <a:ea typeface="DejaVu Sans"/>
              </a:rPr>
              <a:t>du - show disk usage</a:t>
            </a:r>
            <a:endParaRPr b="0" lang="en-US" sz="1000" spc="-1" strike="noStrike">
              <a:latin typeface="Arial"/>
            </a:endParaRPr>
          </a:p>
          <a:p>
            <a:pPr>
              <a:lnSpc>
                <a:spcPct val="100000"/>
              </a:lnSpc>
            </a:pPr>
            <a:r>
              <a:rPr b="0" lang="en-US" sz="1000" spc="-1" strike="noStrike">
                <a:solidFill>
                  <a:srgbClr val="000000"/>
                </a:solidFill>
                <a:latin typeface="Arial"/>
                <a:ea typeface="DejaVu Sans"/>
              </a:rPr>
              <a:t>df - show disk free space</a:t>
            </a:r>
            <a:endParaRPr b="0" lang="en-US" sz="1000" spc="-1" strike="noStrike">
              <a:latin typeface="Arial"/>
            </a:endParaRPr>
          </a:p>
          <a:p>
            <a:pPr>
              <a:lnSpc>
                <a:spcPct val="100000"/>
              </a:lnSpc>
            </a:pPr>
            <a:r>
              <a:rPr b="0" lang="en-US" sz="1000" spc="-1" strike="noStrike">
                <a:solidFill>
                  <a:srgbClr val="000000"/>
                </a:solidFill>
                <a:latin typeface="Arial"/>
                <a:ea typeface="DejaVu Sans"/>
              </a:rPr>
              <a:t>mount - mount disks</a:t>
            </a:r>
            <a:endParaRPr b="0" lang="en-US" sz="1000" spc="-1" strike="noStrike">
              <a:latin typeface="Arial"/>
            </a:endParaRPr>
          </a:p>
          <a:p>
            <a:pPr>
              <a:lnSpc>
                <a:spcPct val="100000"/>
              </a:lnSpc>
            </a:pPr>
            <a:r>
              <a:rPr b="0" lang="en-US" sz="1000" spc="-1" strike="noStrike">
                <a:solidFill>
                  <a:srgbClr val="000000"/>
                </a:solidFill>
                <a:latin typeface="Arial"/>
                <a:ea typeface="DejaVu Sans"/>
              </a:rPr>
              <a:t>tee - write dump to file in parallel</a:t>
            </a:r>
            <a:endParaRPr b="0" lang="en-US" sz="1000" spc="-1" strike="noStrike">
              <a:latin typeface="Arial"/>
            </a:endParaRPr>
          </a:p>
          <a:p>
            <a:pPr>
              <a:lnSpc>
                <a:spcPct val="100000"/>
              </a:lnSpc>
            </a:pPr>
            <a:r>
              <a:rPr b="0" lang="en-US" sz="1000" spc="-1" strike="noStrike">
                <a:solidFill>
                  <a:srgbClr val="000000"/>
                </a:solidFill>
                <a:latin typeface="Arial"/>
                <a:ea typeface="DejaVu Sans"/>
              </a:rPr>
              <a:t>hexdump - readable binary dumps</a:t>
            </a:r>
            <a:endParaRPr b="0" lang="en-US" sz="1000" spc="-1" strike="noStrike">
              <a:latin typeface="Arial"/>
            </a:endParaRPr>
          </a:p>
        </p:txBody>
      </p:sp>
      <p:pic>
        <p:nvPicPr>
          <p:cNvPr id="225" name="Picture 106" descr=""/>
          <p:cNvPicPr/>
          <p:nvPr/>
        </p:nvPicPr>
        <p:blipFill>
          <a:blip r:embed="rId1"/>
          <a:stretch/>
        </p:blipFill>
        <p:spPr>
          <a:xfrm>
            <a:off x="382320" y="4332600"/>
            <a:ext cx="4845960" cy="272556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CustomShape 1"/>
          <p:cNvSpPr/>
          <p:nvPr/>
        </p:nvSpPr>
        <p:spPr>
          <a:xfrm>
            <a:off x="355320" y="463680"/>
            <a:ext cx="7246800" cy="237240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Togg</a:t>
            </a:r>
            <a:r>
              <a:rPr b="1" lang="en-US" sz="1600" spc="-1" strike="noStrike">
                <a:solidFill>
                  <a:srgbClr val="000000"/>
                </a:solidFill>
                <a:latin typeface="Arial"/>
                <a:ea typeface="DejaVu Sans"/>
              </a:rPr>
              <a:t>le </a:t>
            </a:r>
            <a:r>
              <a:rPr b="1" lang="en-US" sz="1600" spc="-1" strike="noStrike">
                <a:solidFill>
                  <a:srgbClr val="000000"/>
                </a:solidFill>
                <a:latin typeface="Arial"/>
                <a:ea typeface="DejaVu Sans"/>
              </a:rPr>
              <a:t>LED </a:t>
            </a:r>
            <a:r>
              <a:rPr b="1" lang="en-US" sz="1600" spc="-1" strike="noStrike">
                <a:solidFill>
                  <a:srgbClr val="000000"/>
                </a:solidFill>
                <a:latin typeface="Arial"/>
                <a:ea typeface="DejaVu Sans"/>
              </a:rPr>
              <a:t>base</a:t>
            </a:r>
            <a:r>
              <a:rPr b="1" lang="en-US" sz="1600" spc="-1" strike="noStrike">
                <a:solidFill>
                  <a:srgbClr val="000000"/>
                </a:solidFill>
                <a:latin typeface="Arial"/>
                <a:ea typeface="DejaVu Sans"/>
              </a:rPr>
              <a:t>d on </a:t>
            </a:r>
            <a:r>
              <a:rPr b="1" lang="en-US" sz="1600" spc="-1" strike="noStrike">
                <a:solidFill>
                  <a:srgbClr val="000000"/>
                </a:solidFill>
                <a:latin typeface="Arial"/>
                <a:ea typeface="DejaVu Sans"/>
              </a:rPr>
              <a:t>a </a:t>
            </a:r>
            <a:r>
              <a:rPr b="1" lang="en-US" sz="1600" spc="-1" strike="noStrike">
                <a:solidFill>
                  <a:srgbClr val="000000"/>
                </a:solidFill>
                <a:latin typeface="Arial"/>
                <a:ea typeface="DejaVu Sans"/>
              </a:rPr>
              <a:t>butto</a:t>
            </a:r>
            <a:r>
              <a:rPr b="1" lang="en-US" sz="1600" spc="-1" strike="noStrike">
                <a:solidFill>
                  <a:srgbClr val="000000"/>
                </a:solidFill>
                <a:latin typeface="Arial"/>
                <a:ea typeface="DejaVu Sans"/>
              </a:rPr>
              <a:t>n </a:t>
            </a:r>
            <a:r>
              <a:rPr b="1" lang="en-US" sz="1600" spc="-1" strike="noStrike">
                <a:solidFill>
                  <a:srgbClr val="000000"/>
                </a:solidFill>
                <a:latin typeface="Arial"/>
                <a:ea typeface="DejaVu Sans"/>
              </a:rPr>
              <a:t>pres</a:t>
            </a:r>
            <a:r>
              <a:rPr b="1" lang="en-US" sz="1600" spc="-1" strike="noStrike">
                <a:solidFill>
                  <a:srgbClr val="000000"/>
                </a:solidFill>
                <a:latin typeface="Arial"/>
                <a:ea typeface="DejaVu Sans"/>
              </a:rPr>
              <a:t>s </a:t>
            </a:r>
            <a:r>
              <a:rPr b="1" lang="en-US" sz="1600" spc="-1" strike="noStrike">
                <a:solidFill>
                  <a:srgbClr val="000000"/>
                </a:solidFill>
                <a:latin typeface="Arial"/>
                <a:ea typeface="DejaVu Sans"/>
              </a:rPr>
              <a:t>usin</a:t>
            </a:r>
            <a:r>
              <a:rPr b="1" lang="en-US" sz="1600" spc="-1" strike="noStrike">
                <a:solidFill>
                  <a:srgbClr val="000000"/>
                </a:solidFill>
                <a:latin typeface="Arial"/>
                <a:ea typeface="DejaVu Sans"/>
              </a:rPr>
              <a:t>g a </a:t>
            </a:r>
            <a:r>
              <a:rPr b="1" lang="en-US" sz="1600" spc="-1" strike="noStrike">
                <a:solidFill>
                  <a:srgbClr val="000000"/>
                </a:solidFill>
                <a:latin typeface="Arial"/>
                <a:ea typeface="DejaVu Sans"/>
              </a:rPr>
              <a:t>PRU</a:t>
            </a:r>
            <a:br/>
            <a:endParaRPr b="0" lang="en-US" sz="1600" spc="-1" strike="noStrike">
              <a:latin typeface="Arial"/>
            </a:endParaRPr>
          </a:p>
          <a:p>
            <a:pPr>
              <a:lnSpc>
                <a:spcPct val="120000"/>
              </a:lnSpc>
            </a:pPr>
            <a:r>
              <a:rPr b="1" lang="en-US" sz="1100" spc="-1" strike="noStrike">
                <a:solidFill>
                  <a:srgbClr val="000000"/>
                </a:solidFill>
                <a:latin typeface="Arial"/>
                <a:ea typeface="DejaVu Sans"/>
              </a:rPr>
              <a:t>Goal: </a:t>
            </a:r>
            <a:r>
              <a:rPr b="0" lang="en-US" sz="1100" spc="-1" strike="noStrike">
                <a:solidFill>
                  <a:srgbClr val="000000"/>
                </a:solidFill>
                <a:latin typeface="Arial"/>
                <a:ea typeface="DejaVu Sans"/>
              </a:rPr>
              <a:t>Utilize a </a:t>
            </a:r>
            <a:r>
              <a:rPr b="0" lang="en-US" sz="1100" spc="-1" strike="noStrike">
                <a:solidFill>
                  <a:srgbClr val="000000"/>
                </a:solidFill>
                <a:latin typeface="Arial"/>
                <a:ea typeface="DejaVu Sans"/>
              </a:rPr>
              <a:t>progra</a:t>
            </a:r>
            <a:r>
              <a:rPr b="0" lang="en-US" sz="1100" spc="-1" strike="noStrike">
                <a:solidFill>
                  <a:srgbClr val="000000"/>
                </a:solidFill>
                <a:latin typeface="Arial"/>
                <a:ea typeface="DejaVu Sans"/>
              </a:rPr>
              <a:t>mmable </a:t>
            </a:r>
            <a:r>
              <a:rPr b="0" lang="en-US" sz="1100" spc="-1" strike="noStrike">
                <a:solidFill>
                  <a:srgbClr val="000000"/>
                </a:solidFill>
                <a:latin typeface="Arial"/>
                <a:ea typeface="DejaVu Sans"/>
              </a:rPr>
              <a:t>real-</a:t>
            </a:r>
            <a:r>
              <a:rPr b="0" lang="en-US" sz="1100" spc="-1" strike="noStrike">
                <a:solidFill>
                  <a:srgbClr val="000000"/>
                </a:solidFill>
                <a:latin typeface="Arial"/>
                <a:ea typeface="DejaVu Sans"/>
              </a:rPr>
              <a:t>time </a:t>
            </a:r>
            <a:r>
              <a:rPr b="0" lang="en-US" sz="1100" spc="-1" strike="noStrike">
                <a:solidFill>
                  <a:srgbClr val="000000"/>
                </a:solidFill>
                <a:latin typeface="Arial"/>
                <a:ea typeface="DejaVu Sans"/>
              </a:rPr>
              <a:t>unit </a:t>
            </a:r>
            <a:r>
              <a:rPr b="0" lang="en-US" sz="1100" spc="-1" strike="noStrike">
                <a:solidFill>
                  <a:srgbClr val="000000"/>
                </a:solidFill>
                <a:latin typeface="Arial"/>
                <a:ea typeface="DejaVu Sans"/>
              </a:rPr>
              <a:t>(PRU) </a:t>
            </a:r>
            <a:r>
              <a:rPr b="0" lang="en-US" sz="1100" spc="-1" strike="noStrike">
                <a:solidFill>
                  <a:srgbClr val="000000"/>
                </a:solidFill>
                <a:latin typeface="Arial"/>
                <a:ea typeface="DejaVu Sans"/>
              </a:rPr>
              <a:t>to read </a:t>
            </a:r>
            <a:r>
              <a:rPr b="0" lang="en-US" sz="1100" spc="-1" strike="noStrike">
                <a:solidFill>
                  <a:srgbClr val="000000"/>
                </a:solidFill>
                <a:latin typeface="Arial"/>
                <a:ea typeface="DejaVu Sans"/>
              </a:rPr>
              <a:t>and set </a:t>
            </a:r>
            <a:r>
              <a:rPr b="0" lang="en-US" sz="1100" spc="-1" strike="noStrike">
                <a:solidFill>
                  <a:srgbClr val="000000"/>
                </a:solidFill>
                <a:latin typeface="Arial"/>
                <a:ea typeface="DejaVu Sans"/>
              </a:rPr>
              <a:t>GPIOs. </a:t>
            </a:r>
            <a:endParaRPr b="0" lang="en-US" sz="1100" spc="-1" strike="noStrike">
              <a:latin typeface="Arial"/>
            </a:endParaRPr>
          </a:p>
          <a:p>
            <a:pPr>
              <a:lnSpc>
                <a:spcPct val="120000"/>
              </a:lnSpc>
            </a:pPr>
            <a:r>
              <a:rPr b="1" lang="en-US" sz="1100" spc="-1" strike="noStrike">
                <a:solidFill>
                  <a:srgbClr val="000000"/>
                </a:solidFill>
                <a:latin typeface="Arial"/>
                <a:ea typeface="DejaVu Sans"/>
              </a:rPr>
              <a:t>Overvi</a:t>
            </a:r>
            <a:r>
              <a:rPr b="1" lang="en-US" sz="1100" spc="-1" strike="noStrike">
                <a:solidFill>
                  <a:srgbClr val="000000"/>
                </a:solidFill>
                <a:latin typeface="Arial"/>
                <a:ea typeface="DejaVu Sans"/>
              </a:rPr>
              <a:t>ew: </a:t>
            </a:r>
            <a:r>
              <a:rPr b="0" lang="en-US" sz="1100" spc="-1" strike="noStrike">
                <a:solidFill>
                  <a:srgbClr val="000000"/>
                </a:solidFill>
                <a:latin typeface="Arial"/>
                <a:ea typeface="DejaVu Sans"/>
              </a:rPr>
              <a:t>A </a:t>
            </a:r>
            <a:r>
              <a:rPr b="0" lang="en-US" sz="1100" spc="-1" strike="noStrike">
                <a:solidFill>
                  <a:srgbClr val="000000"/>
                </a:solidFill>
                <a:latin typeface="Arial"/>
                <a:ea typeface="DejaVu Sans"/>
              </a:rPr>
              <a:t>PRU is </a:t>
            </a:r>
            <a:r>
              <a:rPr b="0" lang="en-US" sz="1100" spc="-1" strike="noStrike">
                <a:solidFill>
                  <a:srgbClr val="000000"/>
                </a:solidFill>
                <a:latin typeface="Arial"/>
                <a:ea typeface="DejaVu Sans"/>
              </a:rPr>
              <a:t>a </a:t>
            </a:r>
            <a:r>
              <a:rPr b="0" lang="en-US" sz="1100" spc="-1" strike="noStrike">
                <a:solidFill>
                  <a:srgbClr val="000000"/>
                </a:solidFill>
                <a:latin typeface="Arial"/>
                <a:ea typeface="DejaVu Sans"/>
              </a:rPr>
              <a:t>microco</a:t>
            </a:r>
            <a:r>
              <a:rPr b="0" lang="en-US" sz="1100" spc="-1" strike="noStrike">
                <a:solidFill>
                  <a:srgbClr val="000000"/>
                </a:solidFill>
                <a:latin typeface="Arial"/>
                <a:ea typeface="DejaVu Sans"/>
              </a:rPr>
              <a:t>ntroller </a:t>
            </a:r>
            <a:r>
              <a:rPr b="0" lang="en-US" sz="1100" spc="-1" strike="noStrike">
                <a:solidFill>
                  <a:srgbClr val="000000"/>
                </a:solidFill>
                <a:latin typeface="Arial"/>
                <a:ea typeface="DejaVu Sans"/>
              </a:rPr>
              <a:t>built into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Pocket</a:t>
            </a:r>
            <a:r>
              <a:rPr b="0" lang="en-US" sz="1100" spc="-1" strike="noStrike">
                <a:solidFill>
                  <a:srgbClr val="000000"/>
                </a:solidFill>
                <a:latin typeface="Arial"/>
                <a:ea typeface="DejaVu Sans"/>
              </a:rPr>
              <a:t>Beagle </a:t>
            </a:r>
            <a:r>
              <a:rPr b="0" lang="en-US" sz="1100" spc="-1" strike="noStrike">
                <a:solidFill>
                  <a:srgbClr val="000000"/>
                </a:solidFill>
                <a:latin typeface="Arial"/>
                <a:ea typeface="DejaVu Sans"/>
              </a:rPr>
              <a:t>that can </a:t>
            </a:r>
            <a:r>
              <a:rPr b="0" lang="en-US" sz="1100" spc="-1" strike="noStrike">
                <a:solidFill>
                  <a:srgbClr val="000000"/>
                </a:solidFill>
                <a:latin typeface="Arial"/>
                <a:ea typeface="DejaVu Sans"/>
              </a:rPr>
              <a:t>be </a:t>
            </a:r>
            <a:r>
              <a:rPr b="0" lang="en-US" sz="1100" spc="-1" strike="noStrike">
                <a:solidFill>
                  <a:srgbClr val="000000"/>
                </a:solidFill>
                <a:latin typeface="Arial"/>
                <a:ea typeface="DejaVu Sans"/>
              </a:rPr>
              <a:t>progra</a:t>
            </a:r>
            <a:r>
              <a:rPr b="0" lang="en-US" sz="1100" spc="-1" strike="noStrike">
                <a:solidFill>
                  <a:srgbClr val="000000"/>
                </a:solidFill>
                <a:latin typeface="Arial"/>
                <a:ea typeface="DejaVu Sans"/>
              </a:rPr>
              <a:t>mmed </a:t>
            </a:r>
            <a:r>
              <a:rPr b="0" lang="en-US" sz="1100" spc="-1" strike="noStrike">
                <a:solidFill>
                  <a:srgbClr val="000000"/>
                </a:solidFill>
                <a:latin typeface="Arial"/>
                <a:ea typeface="DejaVu Sans"/>
              </a:rPr>
              <a:t>in C or </a:t>
            </a:r>
            <a:r>
              <a:rPr b="0" lang="en-US" sz="1100" spc="-1" strike="noStrike">
                <a:solidFill>
                  <a:srgbClr val="000000"/>
                </a:solidFill>
                <a:latin typeface="Arial"/>
                <a:ea typeface="DejaVu Sans"/>
              </a:rPr>
              <a:t>assemb</a:t>
            </a:r>
            <a:r>
              <a:rPr b="0" lang="en-US" sz="1100" spc="-1" strike="noStrike">
                <a:solidFill>
                  <a:srgbClr val="000000"/>
                </a:solidFill>
                <a:latin typeface="Arial"/>
                <a:ea typeface="DejaVu Sans"/>
              </a:rPr>
              <a:t>ly and </a:t>
            </a:r>
            <a:r>
              <a:rPr b="0" lang="en-US" sz="1100" spc="-1" strike="noStrike">
                <a:solidFill>
                  <a:srgbClr val="000000"/>
                </a:solidFill>
                <a:latin typeface="Arial"/>
                <a:ea typeface="DejaVu Sans"/>
              </a:rPr>
              <a:t>controll</a:t>
            </a:r>
            <a:r>
              <a:rPr b="0" lang="en-US" sz="1100" spc="-1" strike="noStrike">
                <a:solidFill>
                  <a:srgbClr val="000000"/>
                </a:solidFill>
                <a:latin typeface="Arial"/>
                <a:ea typeface="DejaVu Sans"/>
              </a:rPr>
              <a:t>ed by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main </a:t>
            </a:r>
            <a:r>
              <a:rPr b="0" lang="en-US" sz="1100" spc="-1" strike="noStrike">
                <a:solidFill>
                  <a:srgbClr val="000000"/>
                </a:solidFill>
                <a:latin typeface="Arial"/>
                <a:ea typeface="DejaVu Sans"/>
              </a:rPr>
              <a:t>ARM </a:t>
            </a:r>
            <a:r>
              <a:rPr b="0" lang="en-US" sz="1100" spc="-1" strike="noStrike">
                <a:solidFill>
                  <a:srgbClr val="000000"/>
                </a:solidFill>
                <a:latin typeface="Arial"/>
                <a:ea typeface="DejaVu Sans"/>
              </a:rPr>
              <a:t>process</a:t>
            </a:r>
            <a:r>
              <a:rPr b="0" lang="en-US" sz="1100" spc="-1" strike="noStrike">
                <a:solidFill>
                  <a:srgbClr val="000000"/>
                </a:solidFill>
                <a:latin typeface="Arial"/>
                <a:ea typeface="DejaVu Sans"/>
              </a:rPr>
              <a:t>or that </a:t>
            </a:r>
            <a:r>
              <a:rPr b="0" lang="en-US" sz="1100" spc="-1" strike="noStrike">
                <a:solidFill>
                  <a:srgbClr val="000000"/>
                </a:solidFill>
                <a:latin typeface="Arial"/>
                <a:ea typeface="DejaVu Sans"/>
              </a:rPr>
              <a:t>runs </a:t>
            </a:r>
            <a:r>
              <a:rPr b="0" lang="en-US" sz="1100" spc="-1" strike="noStrike">
                <a:solidFill>
                  <a:srgbClr val="000000"/>
                </a:solidFill>
                <a:latin typeface="Arial"/>
                <a:ea typeface="DejaVu Sans"/>
              </a:rPr>
              <a:t>Linux. </a:t>
            </a:r>
            <a:r>
              <a:rPr b="0" lang="en-US" sz="1100" spc="-1" strike="noStrike">
                <a:solidFill>
                  <a:srgbClr val="000000"/>
                </a:solidFill>
                <a:latin typeface="Arial"/>
                <a:ea typeface="DejaVu Sans"/>
              </a:rPr>
              <a:t>Some </a:t>
            </a:r>
            <a:r>
              <a:rPr b="0" lang="en-US" sz="1100" spc="-1" strike="noStrike">
                <a:solidFill>
                  <a:srgbClr val="000000"/>
                </a:solidFill>
                <a:latin typeface="Arial"/>
                <a:ea typeface="DejaVu Sans"/>
              </a:rPr>
              <a:t>pins </a:t>
            </a:r>
            <a:r>
              <a:rPr b="0" lang="en-US" sz="1100" spc="-1" strike="noStrike">
                <a:solidFill>
                  <a:srgbClr val="000000"/>
                </a:solidFill>
                <a:latin typeface="Arial"/>
                <a:ea typeface="DejaVu Sans"/>
              </a:rPr>
              <a:t>can be </a:t>
            </a:r>
            <a:r>
              <a:rPr b="0" lang="en-US" sz="1100" spc="-1" strike="noStrike">
                <a:solidFill>
                  <a:srgbClr val="000000"/>
                </a:solidFill>
                <a:latin typeface="Arial"/>
                <a:ea typeface="DejaVu Sans"/>
              </a:rPr>
              <a:t>directly </a:t>
            </a:r>
            <a:r>
              <a:rPr b="0" lang="en-US" sz="1100" spc="-1" strike="noStrike">
                <a:solidFill>
                  <a:srgbClr val="000000"/>
                </a:solidFill>
                <a:latin typeface="Arial"/>
                <a:ea typeface="DejaVu Sans"/>
              </a:rPr>
              <a:t>mapped </a:t>
            </a:r>
            <a:r>
              <a:rPr b="0" lang="en-US" sz="1100" spc="-1" strike="noStrike">
                <a:solidFill>
                  <a:srgbClr val="000000"/>
                </a:solidFill>
                <a:latin typeface="Arial"/>
                <a:ea typeface="DejaVu Sans"/>
              </a:rPr>
              <a:t>to PRU </a:t>
            </a:r>
            <a:r>
              <a:rPr b="0" lang="en-US" sz="1100" spc="-1" strike="noStrike">
                <a:solidFill>
                  <a:srgbClr val="000000"/>
                </a:solidFill>
                <a:latin typeface="Arial"/>
                <a:ea typeface="DejaVu Sans"/>
              </a:rPr>
              <a:t>register</a:t>
            </a:r>
            <a:r>
              <a:rPr b="0" lang="en-US" sz="1100" spc="-1" strike="noStrike">
                <a:solidFill>
                  <a:srgbClr val="000000"/>
                </a:solidFill>
                <a:latin typeface="Arial"/>
                <a:ea typeface="DejaVu Sans"/>
              </a:rPr>
              <a:t>ed for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lowest </a:t>
            </a:r>
            <a:r>
              <a:rPr b="0" lang="en-US" sz="1100" spc="-1" strike="noStrike">
                <a:solidFill>
                  <a:srgbClr val="000000"/>
                </a:solidFill>
                <a:latin typeface="Arial"/>
                <a:ea typeface="DejaVu Sans"/>
              </a:rPr>
              <a:t>possibl</a:t>
            </a:r>
            <a:r>
              <a:rPr b="0" lang="en-US" sz="1100" spc="-1" strike="noStrike">
                <a:solidFill>
                  <a:srgbClr val="000000"/>
                </a:solidFill>
                <a:latin typeface="Arial"/>
                <a:ea typeface="DejaVu Sans"/>
              </a:rPr>
              <a:t>e </a:t>
            </a:r>
            <a:r>
              <a:rPr b="0" lang="en-US" sz="1100" spc="-1" strike="noStrike">
                <a:solidFill>
                  <a:srgbClr val="000000"/>
                </a:solidFill>
                <a:latin typeface="Arial"/>
                <a:ea typeface="DejaVu Sans"/>
              </a:rPr>
              <a:t>latency, </a:t>
            </a:r>
            <a:r>
              <a:rPr b="0" lang="en-US" sz="1100" spc="-1" strike="noStrike">
                <a:solidFill>
                  <a:srgbClr val="000000"/>
                </a:solidFill>
                <a:latin typeface="Arial"/>
                <a:ea typeface="DejaVu Sans"/>
              </a:rPr>
              <a:t>but </a:t>
            </a:r>
            <a:r>
              <a:rPr b="0" lang="en-US" sz="1100" spc="-1" strike="noStrike">
                <a:solidFill>
                  <a:srgbClr val="000000"/>
                </a:solidFill>
                <a:latin typeface="Arial"/>
                <a:ea typeface="DejaVu Sans"/>
              </a:rPr>
              <a:t>other </a:t>
            </a:r>
            <a:r>
              <a:rPr b="0" lang="en-US" sz="1100" spc="-1" strike="noStrike">
                <a:solidFill>
                  <a:srgbClr val="000000"/>
                </a:solidFill>
                <a:latin typeface="Arial"/>
                <a:ea typeface="DejaVu Sans"/>
              </a:rPr>
              <a:t>GPIOs </a:t>
            </a:r>
            <a:r>
              <a:rPr b="0" lang="en-US" sz="1100" spc="-1" strike="noStrike">
                <a:solidFill>
                  <a:srgbClr val="000000"/>
                </a:solidFill>
                <a:latin typeface="Arial"/>
                <a:ea typeface="DejaVu Sans"/>
              </a:rPr>
              <a:t>can be </a:t>
            </a:r>
            <a:r>
              <a:rPr b="0" lang="en-US" sz="1100" spc="-1" strike="noStrike">
                <a:solidFill>
                  <a:srgbClr val="000000"/>
                </a:solidFill>
                <a:latin typeface="Arial"/>
                <a:ea typeface="DejaVu Sans"/>
              </a:rPr>
              <a:t>utilized </a:t>
            </a:r>
            <a:r>
              <a:rPr b="0" lang="en-US" sz="1100" spc="-1" strike="noStrike">
                <a:solidFill>
                  <a:srgbClr val="000000"/>
                </a:solidFill>
                <a:latin typeface="Arial"/>
                <a:ea typeface="DejaVu Sans"/>
              </a:rPr>
              <a:t>via the </a:t>
            </a:r>
            <a:r>
              <a:rPr b="0" lang="en-US" sz="1100" spc="-1" strike="noStrike">
                <a:solidFill>
                  <a:srgbClr val="000000"/>
                </a:solidFill>
                <a:latin typeface="Arial"/>
                <a:ea typeface="DejaVu Sans"/>
              </a:rPr>
              <a:t>on-chip-</a:t>
            </a:r>
            <a:r>
              <a:rPr b="0" lang="en-US" sz="1100" spc="-1" strike="noStrike">
                <a:solidFill>
                  <a:srgbClr val="000000"/>
                </a:solidFill>
                <a:latin typeface="Arial"/>
                <a:ea typeface="DejaVu Sans"/>
              </a:rPr>
              <a:t>peripher</a:t>
            </a:r>
            <a:r>
              <a:rPr b="0" lang="en-US" sz="1100" spc="-1" strike="noStrike">
                <a:solidFill>
                  <a:srgbClr val="000000"/>
                </a:solidFill>
                <a:latin typeface="Arial"/>
                <a:ea typeface="DejaVu Sans"/>
              </a:rPr>
              <a:t>al </a:t>
            </a:r>
            <a:r>
              <a:rPr b="0" lang="en-US" sz="1100" spc="-1" strike="noStrike">
                <a:solidFill>
                  <a:srgbClr val="000000"/>
                </a:solidFill>
                <a:latin typeface="Arial"/>
                <a:ea typeface="DejaVu Sans"/>
              </a:rPr>
              <a:t>(OCP) </a:t>
            </a:r>
            <a:r>
              <a:rPr b="0" lang="en-US" sz="1100" spc="-1" strike="noStrike">
                <a:solidFill>
                  <a:srgbClr val="000000"/>
                </a:solidFill>
                <a:latin typeface="Arial"/>
                <a:ea typeface="DejaVu Sans"/>
              </a:rPr>
              <a:t>bus </a:t>
            </a:r>
            <a:r>
              <a:rPr b="0" lang="en-US" sz="1100" spc="-1" strike="noStrike">
                <a:solidFill>
                  <a:srgbClr val="000000"/>
                </a:solidFill>
                <a:latin typeface="Arial"/>
                <a:ea typeface="DejaVu Sans"/>
              </a:rPr>
              <a:t>inside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process</a:t>
            </a:r>
            <a:r>
              <a:rPr b="0" lang="en-US" sz="1100" spc="-1" strike="noStrike">
                <a:solidFill>
                  <a:srgbClr val="000000"/>
                </a:solidFill>
                <a:latin typeface="Arial"/>
                <a:ea typeface="DejaVu Sans"/>
              </a:rPr>
              <a:t>or. Here </a:t>
            </a:r>
            <a:r>
              <a:rPr b="0" lang="en-US" sz="1100" spc="-1" strike="noStrike">
                <a:solidFill>
                  <a:srgbClr val="000000"/>
                </a:solidFill>
                <a:latin typeface="Arial"/>
                <a:ea typeface="DejaVu Sans"/>
              </a:rPr>
              <a:t>we’ll </a:t>
            </a:r>
            <a:r>
              <a:rPr b="0" lang="en-US" sz="1100" spc="-1" strike="noStrike">
                <a:solidFill>
                  <a:srgbClr val="000000"/>
                </a:solidFill>
                <a:latin typeface="Arial"/>
                <a:ea typeface="DejaVu Sans"/>
              </a:rPr>
              <a:t>learn to </a:t>
            </a:r>
            <a:r>
              <a:rPr b="0" lang="en-US" sz="1100" spc="-1" strike="noStrike">
                <a:solidFill>
                  <a:srgbClr val="000000"/>
                </a:solidFill>
                <a:latin typeface="Arial"/>
                <a:ea typeface="DejaVu Sans"/>
              </a:rPr>
              <a:t>execute </a:t>
            </a:r>
            <a:r>
              <a:rPr b="0" lang="en-US" sz="1100" spc="-1" strike="noStrike">
                <a:solidFill>
                  <a:srgbClr val="000000"/>
                </a:solidFill>
                <a:latin typeface="Arial"/>
                <a:ea typeface="DejaVu Sans"/>
              </a:rPr>
              <a:t>an </a:t>
            </a:r>
            <a:r>
              <a:rPr b="0" lang="en-US" sz="1100" spc="-1" strike="noStrike">
                <a:solidFill>
                  <a:srgbClr val="000000"/>
                </a:solidFill>
                <a:latin typeface="Arial"/>
                <a:ea typeface="DejaVu Sans"/>
              </a:rPr>
              <a:t>exampl</a:t>
            </a:r>
            <a:r>
              <a:rPr b="0" lang="en-US" sz="1100" spc="-1" strike="noStrike">
                <a:solidFill>
                  <a:srgbClr val="000000"/>
                </a:solidFill>
                <a:latin typeface="Arial"/>
                <a:ea typeface="DejaVu Sans"/>
              </a:rPr>
              <a:t>e </a:t>
            </a:r>
            <a:r>
              <a:rPr b="0" lang="en-US" sz="1100" spc="-1" strike="noStrike">
                <a:solidFill>
                  <a:srgbClr val="000000"/>
                </a:solidFill>
                <a:latin typeface="Arial"/>
                <a:ea typeface="DejaVu Sans"/>
              </a:rPr>
              <a:t>written </a:t>
            </a:r>
            <a:r>
              <a:rPr b="0" lang="en-US" sz="1100" spc="-1" strike="noStrike">
                <a:solidFill>
                  <a:srgbClr val="000000"/>
                </a:solidFill>
                <a:latin typeface="Arial"/>
                <a:ea typeface="DejaVu Sans"/>
              </a:rPr>
              <a:t>in C to </a:t>
            </a:r>
            <a:r>
              <a:rPr b="0" lang="en-US" sz="1100" spc="-1" strike="noStrike">
                <a:solidFill>
                  <a:srgbClr val="000000"/>
                </a:solidFill>
                <a:latin typeface="Arial"/>
                <a:ea typeface="DejaVu Sans"/>
              </a:rPr>
              <a:t>access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direct-</a:t>
            </a:r>
            <a:r>
              <a:rPr b="0" lang="en-US" sz="1100" spc="-1" strike="noStrike">
                <a:solidFill>
                  <a:srgbClr val="000000"/>
                </a:solidFill>
                <a:latin typeface="Arial"/>
                <a:ea typeface="DejaVu Sans"/>
              </a:rPr>
              <a:t>mapped </a:t>
            </a:r>
            <a:r>
              <a:rPr b="0" lang="en-US" sz="1100" spc="-1" strike="noStrike">
                <a:solidFill>
                  <a:srgbClr val="000000"/>
                </a:solidFill>
                <a:latin typeface="Arial"/>
                <a:ea typeface="DejaVu Sans"/>
              </a:rPr>
              <a:t>PRU </a:t>
            </a:r>
            <a:r>
              <a:rPr b="0" lang="en-US" sz="1100" spc="-1" strike="noStrike">
                <a:solidFill>
                  <a:srgbClr val="000000"/>
                </a:solidFill>
                <a:latin typeface="Arial"/>
                <a:ea typeface="DejaVu Sans"/>
              </a:rPr>
              <a:t>GPIOs.</a:t>
            </a:r>
            <a:endParaRPr b="0" lang="en-US" sz="1100" spc="-1" strike="noStrike">
              <a:latin typeface="Arial"/>
            </a:endParaRPr>
          </a:p>
          <a:p>
            <a:pPr>
              <a:lnSpc>
                <a:spcPct val="120000"/>
              </a:lnSpc>
            </a:pPr>
            <a:r>
              <a:rPr b="1" lang="en-US" sz="1100" spc="-1" strike="noStrike">
                <a:solidFill>
                  <a:srgbClr val="000000"/>
                </a:solidFill>
                <a:latin typeface="Arial"/>
                <a:ea typeface="DejaVu Sans"/>
              </a:rPr>
              <a:t>Do this </a:t>
            </a:r>
            <a:r>
              <a:rPr b="1" lang="en-US" sz="1100" spc="-1" strike="noStrike">
                <a:solidFill>
                  <a:srgbClr val="000000"/>
                </a:solidFill>
                <a:latin typeface="Arial"/>
                <a:ea typeface="DejaVu Sans"/>
              </a:rPr>
              <a:t>in the </a:t>
            </a:r>
            <a:r>
              <a:rPr b="1" lang="en-US" sz="1100" spc="-1" strike="noStrike">
                <a:solidFill>
                  <a:srgbClr val="000000"/>
                </a:solidFill>
                <a:latin typeface="Arial"/>
                <a:ea typeface="DejaVu Sans"/>
              </a:rPr>
              <a:t>Cloud9 </a:t>
            </a:r>
            <a:r>
              <a:rPr b="1" lang="en-US" sz="1100" spc="-1" strike="noStrike">
                <a:solidFill>
                  <a:srgbClr val="000000"/>
                </a:solidFill>
                <a:latin typeface="Arial"/>
                <a:ea typeface="DejaVu Sans"/>
              </a:rPr>
              <a:t>IDE:</a:t>
            </a:r>
            <a:endParaRPr b="0" lang="en-US" sz="1100" spc="-1" strike="noStrike">
              <a:latin typeface="Arial"/>
            </a:endParaRPr>
          </a:p>
          <a:p>
            <a:pPr>
              <a:lnSpc>
                <a:spcPct val="120000"/>
              </a:lnSpc>
            </a:pPr>
            <a:r>
              <a:rPr b="0" lang="en-US" sz="1100" spc="-1" strike="noStrike">
                <a:solidFill>
                  <a:srgbClr val="000000"/>
                </a:solidFill>
                <a:latin typeface="Arial"/>
                <a:ea typeface="DejaVu Sans"/>
              </a:rPr>
              <a:t>1. </a:t>
            </a:r>
            <a:r>
              <a:rPr b="0" lang="en-US" sz="1100" spc="-1" strike="noStrike">
                <a:solidFill>
                  <a:srgbClr val="000000"/>
                </a:solidFill>
                <a:latin typeface="Arial"/>
                <a:ea typeface="DejaVu Sans"/>
              </a:rPr>
              <a:t>Navigat</a:t>
            </a:r>
            <a:r>
              <a:rPr b="0" lang="en-US" sz="1100" spc="-1" strike="noStrike">
                <a:solidFill>
                  <a:srgbClr val="000000"/>
                </a:solidFill>
                <a:latin typeface="Arial"/>
                <a:ea typeface="DejaVu Sans"/>
              </a:rPr>
              <a:t>e to </a:t>
            </a:r>
            <a:r>
              <a:rPr b="1" lang="en-US" sz="1200" spc="-1" strike="noStrike">
                <a:solidFill>
                  <a:srgbClr val="21409a"/>
                </a:solidFill>
                <a:latin typeface="Arial"/>
                <a:ea typeface="DejaVu Sans"/>
              </a:rPr>
              <a:t>TechL</a:t>
            </a:r>
            <a:r>
              <a:rPr b="1" lang="en-US" sz="1200" spc="-1" strike="noStrike">
                <a:solidFill>
                  <a:srgbClr val="21409a"/>
                </a:solidFill>
                <a:latin typeface="Arial"/>
                <a:ea typeface="DejaVu Sans"/>
              </a:rPr>
              <a:t>ab/led-</a:t>
            </a:r>
            <a:r>
              <a:rPr b="1" lang="en-US" sz="1200" spc="-1" strike="noStrike">
                <a:solidFill>
                  <a:srgbClr val="21409a"/>
                </a:solidFill>
                <a:latin typeface="Arial"/>
                <a:ea typeface="DejaVu Sans"/>
              </a:rPr>
              <a:t>button</a:t>
            </a:r>
            <a:r>
              <a:rPr b="1" lang="en-US" sz="1200" spc="-1" strike="noStrike">
                <a:solidFill>
                  <a:srgbClr val="21409a"/>
                </a:solidFill>
                <a:latin typeface="Arial"/>
                <a:ea typeface="DejaVu Sans"/>
              </a:rPr>
              <a:t>.pru0c</a:t>
            </a:r>
            <a:r>
              <a:rPr b="0" lang="en-US" sz="1100" spc="-1" strike="noStrike">
                <a:solidFill>
                  <a:srgbClr val="000000"/>
                </a:solidFill>
                <a:latin typeface="Arial"/>
                <a:ea typeface="DejaVu Sans"/>
              </a:rPr>
              <a:t> </a:t>
            </a:r>
            <a:r>
              <a:rPr b="0" lang="en-US" sz="1100" spc="-1" strike="noStrike">
                <a:solidFill>
                  <a:srgbClr val="000000"/>
                </a:solidFill>
                <a:latin typeface="Arial"/>
                <a:ea typeface="DejaVu Sans"/>
              </a:rPr>
              <a:t>and </a:t>
            </a:r>
            <a:r>
              <a:rPr b="0" lang="en-US" sz="1100" spc="-1" strike="noStrike">
                <a:solidFill>
                  <a:srgbClr val="000000"/>
                </a:solidFill>
                <a:latin typeface="Arial"/>
                <a:ea typeface="DejaVu Sans"/>
              </a:rPr>
              <a:t>double-</a:t>
            </a:r>
            <a:r>
              <a:rPr b="0" lang="en-US" sz="1100" spc="-1" strike="noStrike">
                <a:solidFill>
                  <a:srgbClr val="000000"/>
                </a:solidFill>
                <a:latin typeface="Arial"/>
                <a:ea typeface="DejaVu Sans"/>
              </a:rPr>
              <a:t>click on </a:t>
            </a:r>
            <a:r>
              <a:rPr b="0" lang="en-US" sz="1100" spc="-1" strike="noStrike">
                <a:solidFill>
                  <a:srgbClr val="000000"/>
                </a:solidFill>
                <a:latin typeface="Arial"/>
                <a:ea typeface="DejaVu Sans"/>
              </a:rPr>
              <a:t>it.</a:t>
            </a:r>
            <a:endParaRPr b="0" lang="en-US" sz="1100" spc="-1" strike="noStrike">
              <a:latin typeface="Arial"/>
            </a:endParaRPr>
          </a:p>
          <a:p>
            <a:pPr>
              <a:lnSpc>
                <a:spcPct val="120000"/>
              </a:lnSpc>
            </a:pPr>
            <a:r>
              <a:rPr b="0" lang="en-US" sz="1100" spc="-1" strike="noStrike">
                <a:solidFill>
                  <a:srgbClr val="000000"/>
                </a:solidFill>
                <a:latin typeface="Arial"/>
                <a:ea typeface="DejaVu Sans"/>
              </a:rPr>
              <a:t>2. Click </a:t>
            </a:r>
            <a:r>
              <a:rPr b="0" lang="en-US" sz="1100" spc="-1" strike="noStrike">
                <a:solidFill>
                  <a:srgbClr val="000000"/>
                </a:solidFill>
                <a:latin typeface="Arial"/>
                <a:ea typeface="DejaVu Sans"/>
              </a:rPr>
              <a:t>the Run </a:t>
            </a:r>
            <a:r>
              <a:rPr b="0" lang="en-US" sz="1100" spc="-1" strike="noStrike">
                <a:solidFill>
                  <a:srgbClr val="000000"/>
                </a:solidFill>
                <a:latin typeface="Arial"/>
                <a:ea typeface="DejaVu Sans"/>
              </a:rPr>
              <a:t>button </a:t>
            </a:r>
            <a:r>
              <a:rPr b="0" lang="en-US" sz="1100" spc="-1" strike="noStrike">
                <a:solidFill>
                  <a:srgbClr val="000000"/>
                </a:solidFill>
                <a:latin typeface="Arial"/>
                <a:ea typeface="DejaVu Sans"/>
              </a:rPr>
              <a:t>in the </a:t>
            </a:r>
            <a:r>
              <a:rPr b="0" lang="en-US" sz="1100" spc="-1" strike="noStrike">
                <a:solidFill>
                  <a:srgbClr val="000000"/>
                </a:solidFill>
                <a:latin typeface="Arial"/>
                <a:ea typeface="DejaVu Sans"/>
              </a:rPr>
              <a:t>toolbar </a:t>
            </a:r>
            <a:r>
              <a:rPr b="0" lang="en-US" sz="1100" spc="-1" strike="noStrike">
                <a:solidFill>
                  <a:srgbClr val="000000"/>
                </a:solidFill>
                <a:latin typeface="Arial"/>
                <a:ea typeface="DejaVu Sans"/>
              </a:rPr>
              <a:t>to </a:t>
            </a:r>
            <a:r>
              <a:rPr b="0" lang="en-US" sz="1100" spc="-1" strike="noStrike">
                <a:solidFill>
                  <a:srgbClr val="000000"/>
                </a:solidFill>
                <a:latin typeface="Arial"/>
                <a:ea typeface="DejaVu Sans"/>
              </a:rPr>
              <a:t>execute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script in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active </a:t>
            </a:r>
            <a:r>
              <a:rPr b="0" lang="en-US" sz="1100" spc="-1" strike="noStrike">
                <a:solidFill>
                  <a:srgbClr val="000000"/>
                </a:solidFill>
                <a:latin typeface="Arial"/>
                <a:ea typeface="DejaVu Sans"/>
              </a:rPr>
              <a:t>file </a:t>
            </a:r>
            <a:r>
              <a:rPr b="0" lang="en-US" sz="1100" spc="-1" strike="noStrike">
                <a:solidFill>
                  <a:srgbClr val="000000"/>
                </a:solidFill>
                <a:latin typeface="Arial"/>
                <a:ea typeface="DejaVu Sans"/>
              </a:rPr>
              <a:t>window.</a:t>
            </a:r>
            <a:endParaRPr b="0" lang="en-US" sz="1100" spc="-1" strike="noStrike">
              <a:latin typeface="Arial"/>
            </a:endParaRPr>
          </a:p>
          <a:p>
            <a:pPr>
              <a:lnSpc>
                <a:spcPct val="120000"/>
              </a:lnSpc>
            </a:pPr>
            <a:r>
              <a:rPr b="0" lang="en-US" sz="1100" spc="-1" strike="noStrike">
                <a:solidFill>
                  <a:srgbClr val="000000"/>
                </a:solidFill>
                <a:latin typeface="Arial"/>
                <a:ea typeface="DejaVu Sans"/>
              </a:rPr>
              <a:t>3. Click </a:t>
            </a:r>
            <a:r>
              <a:rPr b="0" lang="en-US" sz="1100" spc="-1" strike="noStrike">
                <a:solidFill>
                  <a:srgbClr val="000000"/>
                </a:solidFill>
                <a:latin typeface="Arial"/>
                <a:ea typeface="DejaVu Sans"/>
              </a:rPr>
              <a:t>the run </a:t>
            </a:r>
            <a:r>
              <a:rPr b="0" lang="en-US" sz="1100" spc="-1" strike="noStrike">
                <a:solidFill>
                  <a:srgbClr val="000000"/>
                </a:solidFill>
                <a:latin typeface="Arial"/>
                <a:ea typeface="DejaVu Sans"/>
              </a:rPr>
              <a:t>configur</a:t>
            </a:r>
            <a:r>
              <a:rPr b="0" lang="en-US" sz="1100" spc="-1" strike="noStrike">
                <a:solidFill>
                  <a:srgbClr val="000000"/>
                </a:solidFill>
                <a:latin typeface="Arial"/>
                <a:ea typeface="DejaVu Sans"/>
              </a:rPr>
              <a:t>ation </a:t>
            </a:r>
            <a:r>
              <a:rPr b="0" lang="en-US" sz="1100" spc="-1" strike="noStrike">
                <a:solidFill>
                  <a:srgbClr val="000000"/>
                </a:solidFill>
                <a:latin typeface="Arial"/>
                <a:ea typeface="DejaVu Sans"/>
              </a:rPr>
              <a:t>window </a:t>
            </a:r>
            <a:r>
              <a:rPr b="0" lang="en-US" sz="1100" spc="-1" strike="noStrike">
                <a:solidFill>
                  <a:srgbClr val="000000"/>
                </a:solidFill>
                <a:latin typeface="Arial"/>
                <a:ea typeface="DejaVu Sans"/>
              </a:rPr>
              <a:t>and </a:t>
            </a:r>
            <a:r>
              <a:rPr b="0" lang="en-US" sz="1100" spc="-1" strike="noStrike">
                <a:solidFill>
                  <a:srgbClr val="000000"/>
                </a:solidFill>
                <a:latin typeface="Arial"/>
                <a:ea typeface="DejaVu Sans"/>
              </a:rPr>
              <a:t>type </a:t>
            </a:r>
            <a:r>
              <a:rPr b="0" lang="en-US" sz="1100" spc="-1" strike="noStrike">
                <a:solidFill>
                  <a:srgbClr val="000000"/>
                </a:solidFill>
                <a:latin typeface="Arial"/>
                <a:ea typeface="DejaVu Sans"/>
              </a:rPr>
              <a:t>‘tempp</a:t>
            </a:r>
            <a:r>
              <a:rPr b="0" lang="en-US" sz="1100" spc="-1" strike="noStrike">
                <a:solidFill>
                  <a:srgbClr val="000000"/>
                </a:solidFill>
                <a:latin typeface="Arial"/>
                <a:ea typeface="DejaVu Sans"/>
              </a:rPr>
              <a:t>wd’ </a:t>
            </a:r>
            <a:r>
              <a:rPr b="0" lang="en-US" sz="1100" spc="-1" strike="noStrike">
                <a:solidFill>
                  <a:srgbClr val="000000"/>
                </a:solidFill>
                <a:latin typeface="Arial"/>
                <a:ea typeface="DejaVu Sans"/>
              </a:rPr>
              <a:t>when </a:t>
            </a:r>
            <a:r>
              <a:rPr b="0" lang="en-US" sz="1100" spc="-1" strike="noStrike">
                <a:solidFill>
                  <a:srgbClr val="000000"/>
                </a:solidFill>
                <a:latin typeface="Arial"/>
                <a:ea typeface="DejaVu Sans"/>
              </a:rPr>
              <a:t>prompte</a:t>
            </a:r>
            <a:r>
              <a:rPr b="0" lang="en-US" sz="1100" spc="-1" strike="noStrike">
                <a:solidFill>
                  <a:srgbClr val="000000"/>
                </a:solidFill>
                <a:latin typeface="Arial"/>
                <a:ea typeface="DejaVu Sans"/>
              </a:rPr>
              <a:t>d for the </a:t>
            </a:r>
            <a:r>
              <a:rPr b="0" lang="en-US" sz="1100" spc="-1" strike="noStrike">
                <a:solidFill>
                  <a:srgbClr val="000000"/>
                </a:solidFill>
                <a:latin typeface="Arial"/>
                <a:ea typeface="DejaVu Sans"/>
              </a:rPr>
              <a:t>passwo</a:t>
            </a:r>
            <a:r>
              <a:rPr b="0" lang="en-US" sz="1100" spc="-1" strike="noStrike">
                <a:solidFill>
                  <a:srgbClr val="000000"/>
                </a:solidFill>
                <a:latin typeface="Arial"/>
                <a:ea typeface="DejaVu Sans"/>
              </a:rPr>
              <a:t>rd.</a:t>
            </a:r>
            <a:endParaRPr b="0" lang="en-US" sz="1100" spc="-1" strike="noStrike">
              <a:latin typeface="Arial"/>
            </a:endParaRPr>
          </a:p>
          <a:p>
            <a:pPr>
              <a:lnSpc>
                <a:spcPct val="120000"/>
              </a:lnSpc>
            </a:pPr>
            <a:r>
              <a:rPr b="1" lang="en-US" sz="1100" spc="-1" strike="noStrike">
                <a:solidFill>
                  <a:srgbClr val="000000"/>
                </a:solidFill>
                <a:latin typeface="Arial"/>
                <a:ea typeface="DejaVu Sans"/>
              </a:rPr>
              <a:t>Note</a:t>
            </a:r>
            <a:r>
              <a:rPr b="0" lang="en-US" sz="1100" spc="-1" strike="noStrike">
                <a:solidFill>
                  <a:srgbClr val="000000"/>
                </a:solidFill>
                <a:latin typeface="Arial"/>
                <a:ea typeface="DejaVu Sans"/>
              </a:rPr>
              <a:t>: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progra</a:t>
            </a:r>
            <a:r>
              <a:rPr b="0" lang="en-US" sz="1100" spc="-1" strike="noStrike">
                <a:solidFill>
                  <a:srgbClr val="000000"/>
                </a:solidFill>
                <a:latin typeface="Arial"/>
                <a:ea typeface="DejaVu Sans"/>
              </a:rPr>
              <a:t>m will </a:t>
            </a:r>
            <a:r>
              <a:rPr b="0" lang="en-US" sz="1100" spc="-1" strike="noStrike">
                <a:solidFill>
                  <a:srgbClr val="000000"/>
                </a:solidFill>
                <a:latin typeface="Arial"/>
                <a:ea typeface="DejaVu Sans"/>
              </a:rPr>
              <a:t>keep </a:t>
            </a:r>
            <a:r>
              <a:rPr b="0" lang="en-US" sz="1100" spc="-1" strike="noStrike">
                <a:solidFill>
                  <a:srgbClr val="000000"/>
                </a:solidFill>
                <a:latin typeface="Arial"/>
                <a:ea typeface="DejaVu Sans"/>
              </a:rPr>
              <a:t>running </a:t>
            </a:r>
            <a:r>
              <a:rPr b="0" lang="en-US" sz="1100" spc="-1" strike="noStrike">
                <a:solidFill>
                  <a:srgbClr val="000000"/>
                </a:solidFill>
                <a:latin typeface="Arial"/>
                <a:ea typeface="DejaVu Sans"/>
              </a:rPr>
              <a:t>until </a:t>
            </a:r>
            <a:r>
              <a:rPr b="0" lang="en-US" sz="1100" spc="-1" strike="noStrike">
                <a:solidFill>
                  <a:srgbClr val="000000"/>
                </a:solidFill>
                <a:latin typeface="Arial"/>
                <a:ea typeface="DejaVu Sans"/>
              </a:rPr>
              <a:t>you </a:t>
            </a:r>
            <a:r>
              <a:rPr b="0" lang="en-US" sz="1100" spc="-1" strike="noStrike">
                <a:solidFill>
                  <a:srgbClr val="000000"/>
                </a:solidFill>
                <a:latin typeface="Arial"/>
                <a:ea typeface="DejaVu Sans"/>
              </a:rPr>
              <a:t>execute </a:t>
            </a:r>
            <a:r>
              <a:rPr b="0" lang="en-US" sz="1100" spc="-1" strike="noStrike">
                <a:solidFill>
                  <a:srgbClr val="000000"/>
                </a:solidFill>
                <a:latin typeface="Arial"/>
                <a:ea typeface="DejaVu Sans"/>
              </a:rPr>
              <a:t>a </a:t>
            </a:r>
            <a:r>
              <a:rPr b="0" lang="en-US" sz="1100" spc="-1" strike="noStrike">
                <a:solidFill>
                  <a:srgbClr val="000000"/>
                </a:solidFill>
                <a:latin typeface="Arial"/>
                <a:ea typeface="DejaVu Sans"/>
              </a:rPr>
              <a:t>different </a:t>
            </a:r>
            <a:r>
              <a:rPr b="0" lang="en-US" sz="1100" spc="-1" strike="noStrike">
                <a:solidFill>
                  <a:srgbClr val="000000"/>
                </a:solidFill>
                <a:latin typeface="Arial"/>
                <a:ea typeface="DejaVu Sans"/>
              </a:rPr>
              <a:t>progra</a:t>
            </a:r>
            <a:r>
              <a:rPr b="0" lang="en-US" sz="1100" spc="-1" strike="noStrike">
                <a:solidFill>
                  <a:srgbClr val="000000"/>
                </a:solidFill>
                <a:latin typeface="Arial"/>
                <a:ea typeface="DejaVu Sans"/>
              </a:rPr>
              <a:t>m or </a:t>
            </a:r>
            <a:r>
              <a:rPr b="0" lang="en-US" sz="1100" spc="-1" strike="noStrike">
                <a:solidFill>
                  <a:srgbClr val="000000"/>
                </a:solidFill>
                <a:latin typeface="Arial"/>
                <a:ea typeface="DejaVu Sans"/>
              </a:rPr>
              <a:t>reboot.</a:t>
            </a:r>
            <a:endParaRPr b="0" lang="en-US" sz="1100" spc="-1" strike="noStrike">
              <a:latin typeface="Arial"/>
            </a:endParaRPr>
          </a:p>
          <a:p>
            <a:pPr>
              <a:lnSpc>
                <a:spcPct val="120000"/>
              </a:lnSpc>
            </a:pPr>
            <a:r>
              <a:rPr b="0" lang="en-US" sz="1100" spc="-1" strike="noStrike">
                <a:solidFill>
                  <a:srgbClr val="000000"/>
                </a:solidFill>
                <a:latin typeface="Arial"/>
                <a:ea typeface="DejaVu Sans"/>
              </a:rPr>
              <a:t>4. </a:t>
            </a:r>
            <a:r>
              <a:rPr b="0" lang="en-US" sz="1100" spc="-1" strike="noStrike">
                <a:solidFill>
                  <a:srgbClr val="000000"/>
                </a:solidFill>
                <a:latin typeface="Arial"/>
                <a:ea typeface="DejaVu Sans"/>
              </a:rPr>
              <a:t>Press </a:t>
            </a:r>
            <a:r>
              <a:rPr b="0" lang="en-US" sz="1100" spc="-1" strike="noStrike">
                <a:solidFill>
                  <a:srgbClr val="000000"/>
                </a:solidFill>
                <a:latin typeface="Arial"/>
                <a:ea typeface="DejaVu Sans"/>
              </a:rPr>
              <a:t>the ‘R’ </a:t>
            </a:r>
            <a:r>
              <a:rPr b="0" lang="en-US" sz="1100" spc="-1" strike="noStrike">
                <a:solidFill>
                  <a:srgbClr val="000000"/>
                </a:solidFill>
                <a:latin typeface="Arial"/>
                <a:ea typeface="DejaVu Sans"/>
              </a:rPr>
              <a:t>button </a:t>
            </a:r>
            <a:r>
              <a:rPr b="0" lang="en-US" sz="1100" spc="-1" strike="noStrike">
                <a:solidFill>
                  <a:srgbClr val="000000"/>
                </a:solidFill>
                <a:latin typeface="Arial"/>
                <a:ea typeface="DejaVu Sans"/>
              </a:rPr>
              <a:t>to note </a:t>
            </a:r>
            <a:r>
              <a:rPr b="0" lang="en-US" sz="1100" spc="-1" strike="noStrike">
                <a:solidFill>
                  <a:srgbClr val="000000"/>
                </a:solidFill>
                <a:latin typeface="Arial"/>
                <a:ea typeface="DejaVu Sans"/>
              </a:rPr>
              <a:t>the red </a:t>
            </a:r>
            <a:r>
              <a:rPr b="0" lang="en-US" sz="1100" spc="-1" strike="noStrike">
                <a:solidFill>
                  <a:srgbClr val="000000"/>
                </a:solidFill>
                <a:latin typeface="Arial"/>
                <a:ea typeface="DejaVu Sans"/>
              </a:rPr>
              <a:t>RGB </a:t>
            </a:r>
            <a:r>
              <a:rPr b="0" lang="en-US" sz="1100" spc="-1" strike="noStrike">
                <a:solidFill>
                  <a:srgbClr val="000000"/>
                </a:solidFill>
                <a:latin typeface="Arial"/>
                <a:ea typeface="DejaVu Sans"/>
              </a:rPr>
              <a:t>LED </a:t>
            </a:r>
            <a:r>
              <a:rPr b="0" lang="en-US" sz="1100" spc="-1" strike="noStrike">
                <a:solidFill>
                  <a:srgbClr val="000000"/>
                </a:solidFill>
                <a:latin typeface="Arial"/>
                <a:ea typeface="DejaVu Sans"/>
              </a:rPr>
              <a:t>light up.</a:t>
            </a:r>
            <a:endParaRPr b="0" lang="en-US" sz="1100" spc="-1" strike="noStrike">
              <a:latin typeface="Arial"/>
            </a:endParaRPr>
          </a:p>
          <a:p>
            <a:pPr>
              <a:lnSpc>
                <a:spcPct val="120000"/>
              </a:lnSpc>
            </a:pP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a:t>
            </a:r>
            <a:r>
              <a:rPr b="1" lang="en-US" sz="1100" spc="-1" strike="noStrike">
                <a:solidFill>
                  <a:srgbClr val="000000"/>
                </a:solidFill>
                <a:latin typeface="Arial"/>
                <a:ea typeface="DejaVu Sans"/>
              </a:rPr>
              <a:t>ge #1</a:t>
            </a:r>
            <a:r>
              <a:rPr b="0" lang="en-US" sz="1100" spc="-1" strike="noStrike">
                <a:solidFill>
                  <a:srgbClr val="000000"/>
                </a:solidFill>
                <a:latin typeface="Arial"/>
                <a:ea typeface="DejaVu Sans"/>
              </a:rPr>
              <a:t>: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buzzer </a:t>
            </a:r>
            <a:r>
              <a:rPr b="0" lang="en-US" sz="1100" spc="-1" strike="noStrike">
                <a:solidFill>
                  <a:srgbClr val="000000"/>
                </a:solidFill>
                <a:latin typeface="Arial"/>
                <a:ea typeface="DejaVu Sans"/>
              </a:rPr>
              <a:t>is on </a:t>
            </a:r>
            <a:r>
              <a:rPr b="0" lang="en-US" sz="1100" spc="-1" strike="noStrike">
                <a:solidFill>
                  <a:srgbClr val="000000"/>
                </a:solidFill>
                <a:latin typeface="Arial"/>
                <a:ea typeface="DejaVu Sans"/>
              </a:rPr>
              <a:t>PRU0 </a:t>
            </a:r>
            <a:r>
              <a:rPr b="0" lang="en-US" sz="1100" spc="-1" strike="noStrike">
                <a:solidFill>
                  <a:srgbClr val="000000"/>
                </a:solidFill>
                <a:latin typeface="Arial"/>
                <a:ea typeface="DejaVu Sans"/>
              </a:rPr>
              <a:t>output 3 </a:t>
            </a:r>
            <a:r>
              <a:rPr b="0" lang="en-US" sz="1100" spc="-1" strike="noStrike">
                <a:solidFill>
                  <a:srgbClr val="000000"/>
                </a:solidFill>
                <a:latin typeface="Arial"/>
                <a:ea typeface="DejaVu Sans"/>
              </a:rPr>
              <a:t>(P2_30)</a:t>
            </a:r>
            <a:r>
              <a:rPr b="0" lang="en-US" sz="1100" spc="-1" strike="noStrike">
                <a:solidFill>
                  <a:srgbClr val="000000"/>
                </a:solidFill>
                <a:latin typeface="Arial"/>
                <a:ea typeface="DejaVu Sans"/>
              </a:rPr>
              <a:t>. Try </a:t>
            </a:r>
            <a:r>
              <a:rPr b="0" lang="en-US" sz="1100" spc="-1" strike="noStrike">
                <a:solidFill>
                  <a:srgbClr val="000000"/>
                </a:solidFill>
                <a:latin typeface="Arial"/>
                <a:ea typeface="DejaVu Sans"/>
              </a:rPr>
              <a:t>setting </a:t>
            </a:r>
            <a:r>
              <a:rPr b="0" lang="en-US" sz="1100" spc="-1" strike="noStrike">
                <a:solidFill>
                  <a:srgbClr val="000000"/>
                </a:solidFill>
                <a:latin typeface="Arial"/>
                <a:ea typeface="DejaVu Sans"/>
              </a:rPr>
              <a:t>its </a:t>
            </a:r>
            <a:r>
              <a:rPr b="0" lang="en-US" sz="1100" spc="-1" strike="noStrike">
                <a:solidFill>
                  <a:srgbClr val="000000"/>
                </a:solidFill>
                <a:latin typeface="Arial"/>
                <a:ea typeface="DejaVu Sans"/>
              </a:rPr>
              <a:t>output </a:t>
            </a:r>
            <a:r>
              <a:rPr b="0" lang="en-US" sz="1100" spc="-1" strike="noStrike">
                <a:solidFill>
                  <a:srgbClr val="000000"/>
                </a:solidFill>
                <a:latin typeface="Arial"/>
                <a:ea typeface="DejaVu Sans"/>
              </a:rPr>
              <a:t>at the </a:t>
            </a:r>
            <a:r>
              <a:rPr b="0" lang="en-US" sz="1100" spc="-1" strike="noStrike">
                <a:solidFill>
                  <a:srgbClr val="000000"/>
                </a:solidFill>
                <a:latin typeface="Arial"/>
                <a:ea typeface="DejaVu Sans"/>
              </a:rPr>
              <a:t>same </a:t>
            </a:r>
            <a:r>
              <a:rPr b="0" lang="en-US" sz="1100" spc="-1" strike="noStrike">
                <a:solidFill>
                  <a:srgbClr val="000000"/>
                </a:solidFill>
                <a:latin typeface="Arial"/>
                <a:ea typeface="DejaVu Sans"/>
              </a:rPr>
              <a:t>time as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LED.</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a:t>
            </a:r>
            <a:r>
              <a:rPr b="1" lang="en-US" sz="1100" spc="-1" strike="noStrike">
                <a:solidFill>
                  <a:srgbClr val="000000"/>
                </a:solidFill>
                <a:latin typeface="Arial"/>
                <a:ea typeface="DejaVu Sans"/>
              </a:rPr>
              <a:t>ge #2</a:t>
            </a:r>
            <a:r>
              <a:rPr b="0" lang="en-US" sz="1100" spc="-1" strike="noStrike">
                <a:solidFill>
                  <a:srgbClr val="000000"/>
                </a:solidFill>
                <a:latin typeface="Arial"/>
                <a:ea typeface="DejaVu Sans"/>
              </a:rPr>
              <a:t>: </a:t>
            </a:r>
            <a:r>
              <a:rPr b="0" lang="en-US" sz="1100" spc="-1" strike="noStrike">
                <a:solidFill>
                  <a:srgbClr val="000000"/>
                </a:solidFill>
                <a:latin typeface="Arial"/>
                <a:ea typeface="DejaVu Sans"/>
              </a:rPr>
              <a:t>Try </a:t>
            </a:r>
            <a:r>
              <a:rPr b="0" lang="en-US" sz="1100" spc="-1" strike="noStrike">
                <a:solidFill>
                  <a:srgbClr val="000000"/>
                </a:solidFill>
                <a:latin typeface="Arial"/>
                <a:ea typeface="DejaVu Sans"/>
              </a:rPr>
              <a:t>toggling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buzzer </a:t>
            </a:r>
            <a:r>
              <a:rPr b="0" lang="en-US" sz="1100" spc="-1" strike="noStrike">
                <a:solidFill>
                  <a:srgbClr val="000000"/>
                </a:solidFill>
                <a:latin typeface="Arial"/>
                <a:ea typeface="DejaVu Sans"/>
              </a:rPr>
              <a:t>with a </a:t>
            </a:r>
            <a:r>
              <a:rPr b="0" lang="en-US" sz="1100" spc="-1" strike="noStrike">
                <a:solidFill>
                  <a:srgbClr val="000000"/>
                </a:solidFill>
                <a:latin typeface="Courier New"/>
                <a:ea typeface="DejaVu Sans"/>
              </a:rPr>
              <a:t>for</a:t>
            </a:r>
            <a:r>
              <a:rPr b="0" lang="en-US" sz="1100" spc="-1" strike="noStrike">
                <a:solidFill>
                  <a:srgbClr val="000000"/>
                </a:solidFill>
                <a:latin typeface="Arial"/>
                <a:ea typeface="DejaVu Sans"/>
              </a:rPr>
              <a:t> </a:t>
            </a:r>
            <a:r>
              <a:rPr b="0" lang="en-US" sz="1100" spc="-1" strike="noStrike">
                <a:solidFill>
                  <a:srgbClr val="000000"/>
                </a:solidFill>
                <a:latin typeface="Arial"/>
                <a:ea typeface="DejaVu Sans"/>
              </a:rPr>
              <a:t>loop </a:t>
            </a:r>
            <a:r>
              <a:rPr b="0" lang="en-US" sz="1100" spc="-1" strike="noStrike">
                <a:solidFill>
                  <a:srgbClr val="000000"/>
                </a:solidFill>
                <a:latin typeface="Arial"/>
                <a:ea typeface="DejaVu Sans"/>
              </a:rPr>
              <a:t>when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button </a:t>
            </a:r>
            <a:r>
              <a:rPr b="0" lang="en-US" sz="1100" spc="-1" strike="noStrike">
                <a:solidFill>
                  <a:srgbClr val="000000"/>
                </a:solidFill>
                <a:latin typeface="Arial"/>
                <a:ea typeface="DejaVu Sans"/>
              </a:rPr>
              <a:t>is </a:t>
            </a:r>
            <a:r>
              <a:rPr b="0" lang="en-US" sz="1100" spc="-1" strike="noStrike">
                <a:solidFill>
                  <a:srgbClr val="000000"/>
                </a:solidFill>
                <a:latin typeface="Arial"/>
                <a:ea typeface="DejaVu Sans"/>
              </a:rPr>
              <a:t>pressed</a:t>
            </a:r>
            <a:r>
              <a:rPr b="0" lang="en-US" sz="1100" spc="-1" strike="noStrike">
                <a:solidFill>
                  <a:srgbClr val="000000"/>
                </a:solidFill>
                <a:latin typeface="Arial"/>
                <a:ea typeface="DejaVu Sans"/>
              </a:rPr>
              <a:t>. You </a:t>
            </a:r>
            <a:r>
              <a:rPr b="0" lang="en-US" sz="1100" spc="-1" strike="noStrike">
                <a:solidFill>
                  <a:srgbClr val="000000"/>
                </a:solidFill>
                <a:latin typeface="Arial"/>
                <a:ea typeface="DejaVu Sans"/>
              </a:rPr>
              <a:t>can use </a:t>
            </a:r>
            <a:r>
              <a:rPr b="0" lang="en-US" sz="1100" spc="-1" strike="noStrike">
                <a:solidFill>
                  <a:srgbClr val="000000"/>
                </a:solidFill>
                <a:latin typeface="Arial"/>
                <a:ea typeface="DejaVu Sans"/>
              </a:rPr>
              <a:t>the </a:t>
            </a:r>
            <a:r>
              <a:rPr b="0" lang="en-US" sz="1100" spc="-1" strike="noStrike">
                <a:solidFill>
                  <a:srgbClr val="000000"/>
                </a:solidFill>
                <a:latin typeface="Arial"/>
                <a:ea typeface="DejaVu Sans"/>
              </a:rPr>
              <a:t>‘__dela</a:t>
            </a:r>
            <a:r>
              <a:rPr b="0" lang="en-US" sz="1100" spc="-1" strike="noStrike">
                <a:solidFill>
                  <a:srgbClr val="000000"/>
                </a:solidFill>
                <a:latin typeface="Arial"/>
                <a:ea typeface="DejaVu Sans"/>
              </a:rPr>
              <a:t>y_cycle</a:t>
            </a:r>
            <a:r>
              <a:rPr b="0" lang="en-US" sz="1100" spc="-1" strike="noStrike">
                <a:solidFill>
                  <a:srgbClr val="000000"/>
                </a:solidFill>
                <a:latin typeface="Arial"/>
                <a:ea typeface="DejaVu Sans"/>
              </a:rPr>
              <a:t>s’ </a:t>
            </a:r>
            <a:r>
              <a:rPr b="0" lang="en-US" sz="1100" spc="-1" strike="noStrike">
                <a:solidFill>
                  <a:srgbClr val="000000"/>
                </a:solidFill>
                <a:latin typeface="Arial"/>
                <a:ea typeface="DejaVu Sans"/>
              </a:rPr>
              <a:t>function </a:t>
            </a:r>
            <a:r>
              <a:rPr b="0" lang="en-US" sz="1100" spc="-1" strike="noStrike">
                <a:solidFill>
                  <a:srgbClr val="000000"/>
                </a:solidFill>
                <a:latin typeface="Arial"/>
                <a:ea typeface="DejaVu Sans"/>
              </a:rPr>
              <a:t>to add a </a:t>
            </a:r>
            <a:r>
              <a:rPr b="0" lang="en-US" sz="1100" spc="-1" strike="noStrike">
                <a:solidFill>
                  <a:srgbClr val="000000"/>
                </a:solidFill>
                <a:latin typeface="Arial"/>
                <a:ea typeface="DejaVu Sans"/>
              </a:rPr>
              <a:t>delay. </a:t>
            </a:r>
            <a:r>
              <a:rPr b="0" lang="en-US" sz="1100" spc="-1" strike="noStrike">
                <a:solidFill>
                  <a:srgbClr val="000000"/>
                </a:solidFill>
                <a:latin typeface="Arial"/>
                <a:ea typeface="DejaVu Sans"/>
              </a:rPr>
              <a:t>Each </a:t>
            </a:r>
            <a:r>
              <a:rPr b="0" lang="en-US" sz="1100" spc="-1" strike="noStrike">
                <a:solidFill>
                  <a:srgbClr val="000000"/>
                </a:solidFill>
                <a:latin typeface="Arial"/>
                <a:ea typeface="DejaVu Sans"/>
              </a:rPr>
              <a:t>delay </a:t>
            </a:r>
            <a:r>
              <a:rPr b="0" lang="en-US" sz="1100" spc="-1" strike="noStrike">
                <a:solidFill>
                  <a:srgbClr val="000000"/>
                </a:solidFill>
                <a:latin typeface="Arial"/>
                <a:ea typeface="DejaVu Sans"/>
              </a:rPr>
              <a:t>cycle </a:t>
            </a:r>
            <a:r>
              <a:rPr b="0" lang="en-US" sz="1100" spc="-1" strike="noStrike">
                <a:solidFill>
                  <a:srgbClr val="000000"/>
                </a:solidFill>
                <a:latin typeface="Arial"/>
                <a:ea typeface="DejaVu Sans"/>
              </a:rPr>
              <a:t>should </a:t>
            </a:r>
            <a:r>
              <a:rPr b="0" lang="en-US" sz="1100" spc="-1" strike="noStrike">
                <a:solidFill>
                  <a:srgbClr val="000000"/>
                </a:solidFill>
                <a:latin typeface="Arial"/>
                <a:ea typeface="DejaVu Sans"/>
              </a:rPr>
              <a:t>be 5ns, </a:t>
            </a:r>
            <a:r>
              <a:rPr b="0" lang="en-US" sz="1100" spc="-1" strike="noStrike">
                <a:solidFill>
                  <a:srgbClr val="000000"/>
                </a:solidFill>
                <a:latin typeface="Arial"/>
                <a:ea typeface="DejaVu Sans"/>
              </a:rPr>
              <a:t>so </a:t>
            </a:r>
            <a:r>
              <a:rPr b="0" lang="en-US" sz="1100" spc="-1" strike="noStrike">
                <a:solidFill>
                  <a:srgbClr val="000000"/>
                </a:solidFill>
                <a:latin typeface="Arial"/>
                <a:ea typeface="DejaVu Sans"/>
              </a:rPr>
              <a:t>800Hz </a:t>
            </a:r>
            <a:r>
              <a:rPr b="0" lang="en-US" sz="1100" spc="-1" strike="noStrike">
                <a:solidFill>
                  <a:srgbClr val="000000"/>
                </a:solidFill>
                <a:latin typeface="Arial"/>
                <a:ea typeface="DejaVu Sans"/>
              </a:rPr>
              <a:t>is </a:t>
            </a:r>
            <a:r>
              <a:rPr b="0" lang="en-US" sz="1100" spc="-1" strike="noStrike">
                <a:solidFill>
                  <a:srgbClr val="000000"/>
                </a:solidFill>
                <a:latin typeface="Arial"/>
                <a:ea typeface="DejaVu Sans"/>
              </a:rPr>
              <a:t>250000 </a:t>
            </a:r>
            <a:r>
              <a:rPr b="0" lang="en-US" sz="1100" spc="-1" strike="noStrike">
                <a:solidFill>
                  <a:srgbClr val="000000"/>
                </a:solidFill>
                <a:latin typeface="Arial"/>
                <a:ea typeface="DejaVu Sans"/>
              </a:rPr>
              <a:t>cycles, </a:t>
            </a:r>
            <a:r>
              <a:rPr b="0" lang="en-US" sz="1100" spc="-1" strike="noStrike">
                <a:solidFill>
                  <a:srgbClr val="000000"/>
                </a:solidFill>
                <a:latin typeface="Arial"/>
                <a:ea typeface="DejaVu Sans"/>
              </a:rPr>
              <a:t>a </a:t>
            </a:r>
            <a:r>
              <a:rPr b="0" lang="en-US" sz="1100" spc="-1" strike="noStrike">
                <a:solidFill>
                  <a:srgbClr val="000000"/>
                </a:solidFill>
                <a:latin typeface="Arial"/>
                <a:ea typeface="DejaVu Sans"/>
              </a:rPr>
              <a:t>reasona</a:t>
            </a:r>
            <a:r>
              <a:rPr b="0" lang="en-US" sz="1100" spc="-1" strike="noStrike">
                <a:solidFill>
                  <a:srgbClr val="000000"/>
                </a:solidFill>
                <a:latin typeface="Arial"/>
                <a:ea typeface="DejaVu Sans"/>
              </a:rPr>
              <a:t>ble </a:t>
            </a:r>
            <a:r>
              <a:rPr b="0" lang="en-US" sz="1100" spc="-1" strike="noStrike">
                <a:solidFill>
                  <a:srgbClr val="000000"/>
                </a:solidFill>
                <a:latin typeface="Arial"/>
                <a:ea typeface="DejaVu Sans"/>
              </a:rPr>
              <a:t>number </a:t>
            </a:r>
            <a:r>
              <a:rPr b="0" lang="en-US" sz="1100" spc="-1" strike="noStrike">
                <a:solidFill>
                  <a:srgbClr val="000000"/>
                </a:solidFill>
                <a:latin typeface="Arial"/>
                <a:ea typeface="DejaVu Sans"/>
              </a:rPr>
              <a:t>to try.</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a:t>
            </a:r>
            <a:r>
              <a:rPr b="1" lang="en-US" sz="1100" spc="-1" strike="noStrike">
                <a:solidFill>
                  <a:srgbClr val="000000"/>
                </a:solidFill>
                <a:latin typeface="Arial"/>
                <a:ea typeface="DejaVu Sans"/>
              </a:rPr>
              <a:t>ge #3</a:t>
            </a:r>
            <a:r>
              <a:rPr b="0" lang="en-US" sz="1100" spc="-1" strike="noStrike">
                <a:solidFill>
                  <a:srgbClr val="000000"/>
                </a:solidFill>
                <a:latin typeface="Arial"/>
                <a:ea typeface="DejaVu Sans"/>
              </a:rPr>
              <a:t>: </a:t>
            </a:r>
            <a:r>
              <a:rPr b="1" lang="en-US" sz="1100" spc="-1" strike="noStrike">
                <a:solidFill>
                  <a:srgbClr val="000000"/>
                </a:solidFill>
                <a:latin typeface="Arial"/>
                <a:ea typeface="DejaVu Sans"/>
              </a:rPr>
              <a:t>(Advan</a:t>
            </a:r>
            <a:r>
              <a:rPr b="1" lang="en-US" sz="1100" spc="-1" strike="noStrike">
                <a:solidFill>
                  <a:srgbClr val="000000"/>
                </a:solidFill>
                <a:latin typeface="Arial"/>
                <a:ea typeface="DejaVu Sans"/>
              </a:rPr>
              <a:t>ced </a:t>
            </a:r>
            <a:r>
              <a:rPr b="1" lang="en-US" sz="1100" spc="-1" strike="noStrike">
                <a:solidFill>
                  <a:srgbClr val="000000"/>
                </a:solidFill>
                <a:latin typeface="Arial"/>
                <a:ea typeface="DejaVu Sans"/>
              </a:rPr>
              <a:t>Coding </a:t>
            </a:r>
            <a:r>
              <a:rPr b="1" lang="en-US" sz="1100" spc="-1" strike="noStrike">
                <a:solidFill>
                  <a:srgbClr val="000000"/>
                </a:solidFill>
                <a:latin typeface="Arial"/>
                <a:ea typeface="DejaVu Sans"/>
              </a:rPr>
              <a:t>Lab)</a:t>
            </a:r>
            <a:endParaRPr b="0" lang="en-US" sz="1100" spc="-1" strike="noStrike">
              <a:latin typeface="Arial"/>
            </a:endParaRPr>
          </a:p>
          <a:p>
            <a:pPr>
              <a:lnSpc>
                <a:spcPct val="120000"/>
              </a:lnSpc>
            </a:pPr>
            <a:r>
              <a:rPr b="0" lang="en-US" sz="1100" spc="-1" strike="noStrike">
                <a:solidFill>
                  <a:srgbClr val="000000"/>
                </a:solidFill>
                <a:latin typeface="Arial"/>
                <a:ea typeface="DejaVu Sans"/>
              </a:rPr>
              <a:t>Run </a:t>
            </a:r>
            <a:r>
              <a:rPr b="1" lang="en-US" sz="1200" spc="-1" strike="noStrike">
                <a:solidFill>
                  <a:srgbClr val="21409a"/>
                </a:solidFill>
                <a:latin typeface="Arial"/>
                <a:ea typeface="DejaVu Sans"/>
              </a:rPr>
              <a:t>TechL</a:t>
            </a:r>
            <a:r>
              <a:rPr b="1" lang="en-US" sz="1200" spc="-1" strike="noStrike">
                <a:solidFill>
                  <a:srgbClr val="21409a"/>
                </a:solidFill>
                <a:latin typeface="Arial"/>
                <a:ea typeface="DejaVu Sans"/>
              </a:rPr>
              <a:t>ab/rgb.</a:t>
            </a:r>
            <a:r>
              <a:rPr b="1" lang="en-US" sz="1200" spc="-1" strike="noStrike">
                <a:solidFill>
                  <a:srgbClr val="21409a"/>
                </a:solidFill>
                <a:latin typeface="Arial"/>
                <a:ea typeface="DejaVu Sans"/>
              </a:rPr>
              <a:t>pru0c</a:t>
            </a:r>
            <a:r>
              <a:rPr b="0" lang="en-US" sz="1100" spc="-1" strike="noStrike">
                <a:solidFill>
                  <a:srgbClr val="000000"/>
                </a:solidFill>
                <a:latin typeface="Arial"/>
                <a:ea typeface="DejaVu Sans"/>
              </a:rPr>
              <a:t> </a:t>
            </a:r>
            <a:r>
              <a:rPr b="0" lang="en-US" sz="1100" spc="-1" strike="noStrike">
                <a:solidFill>
                  <a:srgbClr val="000000"/>
                </a:solidFill>
                <a:latin typeface="Arial"/>
                <a:ea typeface="DejaVu Sans"/>
              </a:rPr>
              <a:t>and </a:t>
            </a:r>
            <a:r>
              <a:rPr b="0" lang="en-US" sz="1100" spc="-1" strike="noStrike">
                <a:solidFill>
                  <a:srgbClr val="000000"/>
                </a:solidFill>
                <a:latin typeface="Arial"/>
                <a:ea typeface="DejaVu Sans"/>
              </a:rPr>
              <a:t>note </a:t>
            </a:r>
            <a:r>
              <a:rPr b="0" lang="en-US" sz="1100" spc="-1" strike="noStrike">
                <a:solidFill>
                  <a:srgbClr val="000000"/>
                </a:solidFill>
                <a:latin typeface="Arial"/>
                <a:ea typeface="DejaVu Sans"/>
              </a:rPr>
              <a:t>how the </a:t>
            </a:r>
            <a:r>
              <a:rPr b="0" lang="en-US" sz="1100" spc="-1" strike="noStrike">
                <a:solidFill>
                  <a:srgbClr val="000000"/>
                </a:solidFill>
                <a:latin typeface="Arial"/>
                <a:ea typeface="DejaVu Sans"/>
              </a:rPr>
              <a:t>on-chip-</a:t>
            </a:r>
            <a:r>
              <a:rPr b="0" lang="en-US" sz="1100" spc="-1" strike="noStrike">
                <a:solidFill>
                  <a:srgbClr val="000000"/>
                </a:solidFill>
                <a:latin typeface="Arial"/>
                <a:ea typeface="DejaVu Sans"/>
              </a:rPr>
              <a:t>peripher</a:t>
            </a:r>
            <a:r>
              <a:rPr b="0" lang="en-US" sz="1100" spc="-1" strike="noStrike">
                <a:solidFill>
                  <a:srgbClr val="000000"/>
                </a:solidFill>
                <a:latin typeface="Arial"/>
                <a:ea typeface="DejaVu Sans"/>
              </a:rPr>
              <a:t>als are </a:t>
            </a:r>
            <a:r>
              <a:rPr b="0" lang="en-US" sz="1100" spc="-1" strike="noStrike">
                <a:solidFill>
                  <a:srgbClr val="000000"/>
                </a:solidFill>
                <a:latin typeface="Arial"/>
                <a:ea typeface="DejaVu Sans"/>
              </a:rPr>
              <a:t>access</a:t>
            </a:r>
            <a:r>
              <a:rPr b="0" lang="en-US" sz="1100" spc="-1" strike="noStrike">
                <a:solidFill>
                  <a:srgbClr val="000000"/>
                </a:solidFill>
                <a:latin typeface="Arial"/>
                <a:ea typeface="DejaVu Sans"/>
              </a:rPr>
              <a:t>ed as </a:t>
            </a:r>
            <a:r>
              <a:rPr b="0" lang="en-US" sz="1100" spc="-1" strike="noStrike">
                <a:solidFill>
                  <a:srgbClr val="000000"/>
                </a:solidFill>
                <a:latin typeface="Arial"/>
                <a:ea typeface="DejaVu Sans"/>
              </a:rPr>
              <a:t>well as </a:t>
            </a:r>
            <a:r>
              <a:rPr b="0" lang="en-US" sz="1100" spc="-1" strike="noStrike">
                <a:solidFill>
                  <a:srgbClr val="000000"/>
                </a:solidFill>
                <a:latin typeface="Arial"/>
                <a:ea typeface="DejaVu Sans"/>
              </a:rPr>
              <a:t>how a </a:t>
            </a:r>
            <a:r>
              <a:rPr b="0" lang="en-US" sz="1100" spc="-1" strike="noStrike">
                <a:solidFill>
                  <a:srgbClr val="000000"/>
                </a:solidFill>
                <a:latin typeface="Arial"/>
                <a:ea typeface="DejaVu Sans"/>
              </a:rPr>
              <a:t>fade </a:t>
            </a:r>
            <a:r>
              <a:rPr b="0" lang="en-US" sz="1100" spc="-1" strike="noStrike">
                <a:solidFill>
                  <a:srgbClr val="000000"/>
                </a:solidFill>
                <a:latin typeface="Arial"/>
                <a:ea typeface="DejaVu Sans"/>
              </a:rPr>
              <a:t>effect </a:t>
            </a:r>
            <a:r>
              <a:rPr b="0" lang="en-US" sz="1100" spc="-1" strike="noStrike">
                <a:solidFill>
                  <a:srgbClr val="000000"/>
                </a:solidFill>
                <a:latin typeface="Arial"/>
                <a:ea typeface="DejaVu Sans"/>
              </a:rPr>
              <a:t>can be </a:t>
            </a:r>
            <a:r>
              <a:rPr b="0" lang="en-US" sz="1100" spc="-1" strike="noStrike">
                <a:solidFill>
                  <a:srgbClr val="000000"/>
                </a:solidFill>
                <a:latin typeface="Arial"/>
                <a:ea typeface="DejaVu Sans"/>
              </a:rPr>
              <a:t>done </a:t>
            </a:r>
            <a:r>
              <a:rPr b="0" lang="en-US" sz="1100" spc="-1" strike="noStrike">
                <a:solidFill>
                  <a:srgbClr val="000000"/>
                </a:solidFill>
                <a:latin typeface="Arial"/>
                <a:ea typeface="DejaVu Sans"/>
              </a:rPr>
              <a:t>easily </a:t>
            </a:r>
            <a:r>
              <a:rPr b="0" lang="en-US" sz="1100" spc="-1" strike="noStrike">
                <a:solidFill>
                  <a:srgbClr val="000000"/>
                </a:solidFill>
                <a:latin typeface="Arial"/>
                <a:ea typeface="DejaVu Sans"/>
              </a:rPr>
              <a:t>creating </a:t>
            </a:r>
            <a:r>
              <a:rPr b="0" lang="en-US" sz="1100" spc="-1" strike="noStrike">
                <a:solidFill>
                  <a:srgbClr val="000000"/>
                </a:solidFill>
                <a:latin typeface="Arial"/>
                <a:ea typeface="DejaVu Sans"/>
              </a:rPr>
              <a:t>a </a:t>
            </a:r>
            <a:r>
              <a:rPr b="0" lang="en-US" sz="1100" spc="-1" strike="noStrike">
                <a:solidFill>
                  <a:srgbClr val="000000"/>
                </a:solidFill>
                <a:latin typeface="Arial"/>
                <a:ea typeface="DejaVu Sans"/>
              </a:rPr>
              <a:t>softwar</a:t>
            </a:r>
            <a:r>
              <a:rPr b="0" lang="en-US" sz="1100" spc="-1" strike="noStrike">
                <a:solidFill>
                  <a:srgbClr val="000000"/>
                </a:solidFill>
                <a:latin typeface="Arial"/>
                <a:ea typeface="DejaVu Sans"/>
              </a:rPr>
              <a:t>e pulse-</a:t>
            </a:r>
            <a:r>
              <a:rPr b="0" lang="en-US" sz="1100" spc="-1" strike="noStrike">
                <a:solidFill>
                  <a:srgbClr val="000000"/>
                </a:solidFill>
                <a:latin typeface="Arial"/>
                <a:ea typeface="DejaVu Sans"/>
              </a:rPr>
              <a:t>width-</a:t>
            </a:r>
            <a:r>
              <a:rPr b="0" lang="en-US" sz="1100" spc="-1" strike="noStrike">
                <a:solidFill>
                  <a:srgbClr val="000000"/>
                </a:solidFill>
                <a:latin typeface="Arial"/>
                <a:ea typeface="DejaVu Sans"/>
              </a:rPr>
              <a:t>modulat</a:t>
            </a:r>
            <a:r>
              <a:rPr b="0" lang="en-US" sz="1100" spc="-1" strike="noStrike">
                <a:solidFill>
                  <a:srgbClr val="000000"/>
                </a:solidFill>
                <a:latin typeface="Arial"/>
                <a:ea typeface="DejaVu Sans"/>
              </a:rPr>
              <a:t>or.</a:t>
            </a:r>
            <a:endParaRPr b="0" lang="en-US" sz="1100" spc="-1" strike="noStrike">
              <a:latin typeface="Arial"/>
            </a:endParaRPr>
          </a:p>
        </p:txBody>
      </p:sp>
      <p:pic>
        <p:nvPicPr>
          <p:cNvPr id="227" name="" descr=""/>
          <p:cNvPicPr/>
          <p:nvPr/>
        </p:nvPicPr>
        <p:blipFill>
          <a:blip r:embed="rId1"/>
          <a:stretch/>
        </p:blipFill>
        <p:spPr>
          <a:xfrm>
            <a:off x="219240" y="5236920"/>
            <a:ext cx="7314840" cy="4114440"/>
          </a:xfrm>
          <a:prstGeom prst="rect">
            <a:avLst/>
          </a:prstGeom>
          <a:ln>
            <a:noFill/>
          </a:ln>
        </p:spPr>
      </p:pic>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CustomShape 1"/>
          <p:cNvSpPr/>
          <p:nvPr/>
        </p:nvSpPr>
        <p:spPr>
          <a:xfrm>
            <a:off x="424080" y="1472400"/>
            <a:ext cx="5344920" cy="7580160"/>
          </a:xfrm>
          <a:prstGeom prst="rect">
            <a:avLst/>
          </a:prstGeom>
          <a:noFill/>
          <a:ln>
            <a:noFill/>
          </a:ln>
        </p:spPr>
        <p:style>
          <a:lnRef idx="0"/>
          <a:fillRef idx="0"/>
          <a:effectRef idx="0"/>
          <a:fontRef idx="minor"/>
        </p:style>
        <p:txBody>
          <a:bodyPr wrap="none" lIns="90000" rIns="90000" tIns="45000" bIns="45000"/>
          <a:p>
            <a:pPr>
              <a:lnSpc>
                <a:spcPts val="1151"/>
              </a:lnSpc>
            </a:pPr>
            <a:r>
              <a:rPr b="0" lang="en-US" sz="1300" spc="-1" strike="noStrike">
                <a:solidFill>
                  <a:srgbClr val="000000"/>
                </a:solidFill>
                <a:latin typeface="Courier New"/>
                <a:ea typeface="DejaVu Sans"/>
              </a:rPr>
              <a:t>#i</a:t>
            </a:r>
            <a:r>
              <a:rPr b="0" lang="en-US" sz="1300" spc="-1" strike="noStrike">
                <a:solidFill>
                  <a:srgbClr val="000000"/>
                </a:solidFill>
                <a:latin typeface="Courier New"/>
                <a:ea typeface="DejaVu Sans"/>
              </a:rPr>
              <a:t>nc</a:t>
            </a:r>
            <a:r>
              <a:rPr b="0" lang="en-US" sz="1300" spc="-1" strike="noStrike">
                <a:solidFill>
                  <a:srgbClr val="000000"/>
                </a:solidFill>
                <a:latin typeface="Courier New"/>
                <a:ea typeface="DejaVu Sans"/>
              </a:rPr>
              <a:t>lu</a:t>
            </a:r>
            <a:r>
              <a:rPr b="0" lang="en-US" sz="1300" spc="-1" strike="noStrike">
                <a:solidFill>
                  <a:srgbClr val="000000"/>
                </a:solidFill>
                <a:latin typeface="Courier New"/>
                <a:ea typeface="DejaVu Sans"/>
              </a:rPr>
              <a:t>de </a:t>
            </a:r>
            <a:r>
              <a:rPr b="0" lang="en-US" sz="1300" spc="-1" strike="noStrike">
                <a:solidFill>
                  <a:srgbClr val="000000"/>
                </a:solidFill>
                <a:latin typeface="Courier New"/>
                <a:ea typeface="DejaVu Sans"/>
              </a:rPr>
              <a:t>&lt;s</a:t>
            </a:r>
            <a:r>
              <a:rPr b="0" lang="en-US" sz="1300" spc="-1" strike="noStrike">
                <a:solidFill>
                  <a:srgbClr val="000000"/>
                </a:solidFill>
                <a:latin typeface="Courier New"/>
                <a:ea typeface="DejaVu Sans"/>
              </a:rPr>
              <a:t>td</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t.</a:t>
            </a:r>
            <a:r>
              <a:rPr b="0" lang="en-US" sz="1300" spc="-1" strike="noStrike">
                <a:solidFill>
                  <a:srgbClr val="000000"/>
                </a:solidFill>
                <a:latin typeface="Courier New"/>
                <a:ea typeface="DejaVu Sans"/>
              </a:rPr>
              <a:t>h&gt;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#i</a:t>
            </a:r>
            <a:r>
              <a:rPr b="0" lang="en-US" sz="1300" spc="-1" strike="noStrike">
                <a:solidFill>
                  <a:srgbClr val="000000"/>
                </a:solidFill>
                <a:latin typeface="Courier New"/>
                <a:ea typeface="DejaVu Sans"/>
              </a:rPr>
              <a:t>nc</a:t>
            </a:r>
            <a:r>
              <a:rPr b="0" lang="en-US" sz="1300" spc="-1" strike="noStrike">
                <a:solidFill>
                  <a:srgbClr val="000000"/>
                </a:solidFill>
                <a:latin typeface="Courier New"/>
                <a:ea typeface="DejaVu Sans"/>
              </a:rPr>
              <a:t>lu</a:t>
            </a:r>
            <a:r>
              <a:rPr b="0" lang="en-US" sz="1300" spc="-1" strike="noStrike">
                <a:solidFill>
                  <a:srgbClr val="000000"/>
                </a:solidFill>
                <a:latin typeface="Courier New"/>
                <a:ea typeface="DejaVu Sans"/>
              </a:rPr>
              <a:t>de </a:t>
            </a:r>
            <a:r>
              <a:rPr b="0" lang="en-US" sz="1300" spc="-1" strike="noStrike">
                <a:solidFill>
                  <a:srgbClr val="000000"/>
                </a:solidFill>
                <a:latin typeface="Courier New"/>
                <a:ea typeface="DejaVu Sans"/>
              </a:rPr>
              <a:t>&lt;p</a:t>
            </a:r>
            <a:r>
              <a:rPr b="0" lang="en-US" sz="1300" spc="-1" strike="noStrike">
                <a:solidFill>
                  <a:srgbClr val="000000"/>
                </a:solidFill>
                <a:latin typeface="Courier New"/>
                <a:ea typeface="DejaVu Sans"/>
              </a:rPr>
              <a:t>ru</a:t>
            </a:r>
            <a:r>
              <a:rPr b="0" lang="en-US" sz="1300" spc="-1" strike="noStrike">
                <a:solidFill>
                  <a:srgbClr val="000000"/>
                </a:solidFill>
                <a:latin typeface="Courier New"/>
                <a:ea typeface="DejaVu Sans"/>
              </a:rPr>
              <a:t>_c</a:t>
            </a:r>
            <a:r>
              <a:rPr b="0" lang="en-US" sz="1300" spc="-1" strike="noStrike">
                <a:solidFill>
                  <a:srgbClr val="000000"/>
                </a:solidFill>
                <a:latin typeface="Courier New"/>
                <a:ea typeface="DejaVu Sans"/>
              </a:rPr>
              <a:t>fg</a:t>
            </a:r>
            <a:r>
              <a:rPr b="0" lang="en-US" sz="1300" spc="-1" strike="noStrike">
                <a:solidFill>
                  <a:srgbClr val="000000"/>
                </a:solidFill>
                <a:latin typeface="Courier New"/>
                <a:ea typeface="DejaVu Sans"/>
              </a:rPr>
              <a:t>.h</a:t>
            </a:r>
            <a:r>
              <a:rPr b="0" lang="en-US" sz="1300" spc="-1" strike="noStrike">
                <a:solidFill>
                  <a:srgbClr val="000000"/>
                </a:solidFill>
                <a:latin typeface="Courier New"/>
                <a:ea typeface="DejaVu Sans"/>
              </a:rPr>
              <a:t>&gt;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#i</a:t>
            </a:r>
            <a:r>
              <a:rPr b="0" lang="en-US" sz="1300" spc="-1" strike="noStrike">
                <a:solidFill>
                  <a:srgbClr val="000000"/>
                </a:solidFill>
                <a:latin typeface="Courier New"/>
                <a:ea typeface="DejaVu Sans"/>
              </a:rPr>
              <a:t>nc</a:t>
            </a:r>
            <a:r>
              <a:rPr b="0" lang="en-US" sz="1300" spc="-1" strike="noStrike">
                <a:solidFill>
                  <a:srgbClr val="000000"/>
                </a:solidFill>
                <a:latin typeface="Courier New"/>
                <a:ea typeface="DejaVu Sans"/>
              </a:rPr>
              <a:t>lu</a:t>
            </a:r>
            <a:r>
              <a:rPr b="0" lang="en-US" sz="1300" spc="-1" strike="noStrike">
                <a:solidFill>
                  <a:srgbClr val="000000"/>
                </a:solidFill>
                <a:latin typeface="Courier New"/>
                <a:ea typeface="DejaVu Sans"/>
              </a:rPr>
              <a:t>de </a:t>
            </a:r>
            <a:r>
              <a:rPr b="0" lang="en-US" sz="1300" spc="-1" strike="noStrike">
                <a:solidFill>
                  <a:srgbClr val="000000"/>
                </a:solidFill>
                <a:latin typeface="Courier New"/>
                <a:ea typeface="DejaVu Sans"/>
              </a:rPr>
              <a:t>&lt;p</a:t>
            </a:r>
            <a:r>
              <a:rPr b="0" lang="en-US" sz="1300" spc="-1" strike="noStrike">
                <a:solidFill>
                  <a:srgbClr val="000000"/>
                </a:solidFill>
                <a:latin typeface="Courier New"/>
                <a:ea typeface="DejaVu Sans"/>
              </a:rPr>
              <a:t>ru</a:t>
            </a:r>
            <a:r>
              <a:rPr b="0" lang="en-US" sz="1300" spc="-1" strike="noStrike">
                <a:solidFill>
                  <a:srgbClr val="000000"/>
                </a:solidFill>
                <a:latin typeface="Courier New"/>
                <a:ea typeface="DejaVu Sans"/>
              </a:rPr>
              <a:t>_c</a:t>
            </a:r>
            <a:r>
              <a:rPr b="0" lang="en-US" sz="1300" spc="-1" strike="noStrike">
                <a:solidFill>
                  <a:srgbClr val="000000"/>
                </a:solidFill>
                <a:latin typeface="Courier New"/>
                <a:ea typeface="DejaVu Sans"/>
              </a:rPr>
              <a:t>tr</a:t>
            </a:r>
            <a:r>
              <a:rPr b="0" lang="en-US" sz="1300" spc="-1" strike="noStrike">
                <a:solidFill>
                  <a:srgbClr val="000000"/>
                </a:solidFill>
                <a:latin typeface="Courier New"/>
                <a:ea typeface="DejaVu Sans"/>
              </a:rPr>
              <a:t>l.</a:t>
            </a:r>
            <a:r>
              <a:rPr b="0" lang="en-US" sz="1300" spc="-1" strike="noStrike">
                <a:solidFill>
                  <a:srgbClr val="000000"/>
                </a:solidFill>
                <a:latin typeface="Courier New"/>
                <a:ea typeface="DejaVu Sans"/>
              </a:rPr>
              <a:t>h&gt;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#i</a:t>
            </a:r>
            <a:r>
              <a:rPr b="0" lang="en-US" sz="1300" spc="-1" strike="noStrike">
                <a:solidFill>
                  <a:srgbClr val="000000"/>
                </a:solidFill>
                <a:latin typeface="Courier New"/>
                <a:ea typeface="DejaVu Sans"/>
              </a:rPr>
              <a:t>nc</a:t>
            </a:r>
            <a:r>
              <a:rPr b="0" lang="en-US" sz="1300" spc="-1" strike="noStrike">
                <a:solidFill>
                  <a:srgbClr val="000000"/>
                </a:solidFill>
                <a:latin typeface="Courier New"/>
                <a:ea typeface="DejaVu Sans"/>
              </a:rPr>
              <a:t>lu</a:t>
            </a:r>
            <a:r>
              <a:rPr b="0" lang="en-US" sz="1300" spc="-1" strike="noStrike">
                <a:solidFill>
                  <a:srgbClr val="000000"/>
                </a:solidFill>
                <a:latin typeface="Courier New"/>
                <a:ea typeface="DejaVu Sans"/>
              </a:rPr>
              <a:t>de </a:t>
            </a:r>
            <a:r>
              <a:rPr b="0" lang="en-US" sz="1300" spc="-1" strike="noStrike">
                <a:solidFill>
                  <a:srgbClr val="000000"/>
                </a:solidFill>
                <a:latin typeface="Courier New"/>
                <a:ea typeface="DejaVu Sans"/>
              </a:rPr>
              <a:t>&lt;s</a:t>
            </a:r>
            <a:r>
              <a:rPr b="0" lang="en-US" sz="1300" spc="-1" strike="noStrike">
                <a:solidFill>
                  <a:srgbClr val="000000"/>
                </a:solidFill>
                <a:latin typeface="Courier New"/>
                <a:ea typeface="DejaVu Sans"/>
              </a:rPr>
              <a:t>td</a:t>
            </a:r>
            <a:r>
              <a:rPr b="0" lang="en-US" sz="1300" spc="-1" strike="noStrike">
                <a:solidFill>
                  <a:srgbClr val="000000"/>
                </a:solidFill>
                <a:latin typeface="Courier New"/>
                <a:ea typeface="DejaVu Sans"/>
              </a:rPr>
              <a:t>de</a:t>
            </a:r>
            <a:r>
              <a:rPr b="0" lang="en-US" sz="1300" spc="-1" strike="noStrike">
                <a:solidFill>
                  <a:srgbClr val="000000"/>
                </a:solidFill>
                <a:latin typeface="Courier New"/>
                <a:ea typeface="DejaVu Sans"/>
              </a:rPr>
              <a:t>f.</a:t>
            </a:r>
            <a:r>
              <a:rPr b="0" lang="en-US" sz="1300" spc="-1" strike="noStrike">
                <a:solidFill>
                  <a:srgbClr val="000000"/>
                </a:solidFill>
                <a:latin typeface="Courier New"/>
                <a:ea typeface="DejaVu Sans"/>
              </a:rPr>
              <a:t>h&gt;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#i</a:t>
            </a:r>
            <a:r>
              <a:rPr b="0" lang="en-US" sz="1300" spc="-1" strike="noStrike">
                <a:solidFill>
                  <a:srgbClr val="000000"/>
                </a:solidFill>
                <a:latin typeface="Courier New"/>
                <a:ea typeface="DejaVu Sans"/>
              </a:rPr>
              <a:t>nc</a:t>
            </a:r>
            <a:r>
              <a:rPr b="0" lang="en-US" sz="1300" spc="-1" strike="noStrike">
                <a:solidFill>
                  <a:srgbClr val="000000"/>
                </a:solidFill>
                <a:latin typeface="Courier New"/>
                <a:ea typeface="DejaVu Sans"/>
              </a:rPr>
              <a:t>lu</a:t>
            </a:r>
            <a:r>
              <a:rPr b="0" lang="en-US" sz="1300" spc="-1" strike="noStrike">
                <a:solidFill>
                  <a:srgbClr val="000000"/>
                </a:solidFill>
                <a:latin typeface="Courier New"/>
                <a:ea typeface="DejaVu Sans"/>
              </a:rPr>
              <a:t>de </a:t>
            </a:r>
            <a:r>
              <a:rPr b="0" lang="en-US" sz="1300" spc="-1" strike="noStrike">
                <a:solidFill>
                  <a:srgbClr val="000000"/>
                </a:solidFill>
                <a:latin typeface="Courier New"/>
                <a:ea typeface="DejaVu Sans"/>
              </a:rPr>
              <a:t>&lt;r</a:t>
            </a:r>
            <a:r>
              <a:rPr b="0" lang="en-US" sz="1300" spc="-1" strike="noStrike">
                <a:solidFill>
                  <a:srgbClr val="000000"/>
                </a:solidFill>
                <a:latin typeface="Courier New"/>
                <a:ea typeface="DejaVu Sans"/>
              </a:rPr>
              <a:t>sc</a:t>
            </a:r>
            <a:r>
              <a:rPr b="0" lang="en-US" sz="1300" spc="-1" strike="noStrike">
                <a:solidFill>
                  <a:srgbClr val="000000"/>
                </a:solidFill>
                <a:latin typeface="Courier New"/>
                <a:ea typeface="DejaVu Sans"/>
              </a:rPr>
              <a:t>_t</a:t>
            </a:r>
            <a:r>
              <a:rPr b="0" lang="en-US" sz="1300" spc="-1" strike="noStrike">
                <a:solidFill>
                  <a:srgbClr val="000000"/>
                </a:solidFill>
                <a:latin typeface="Courier New"/>
                <a:ea typeface="DejaVu Sans"/>
              </a:rPr>
              <a:t>yp</a:t>
            </a:r>
            <a:r>
              <a:rPr b="0" lang="en-US" sz="1300" spc="-1" strike="noStrike">
                <a:solidFill>
                  <a:srgbClr val="000000"/>
                </a:solidFill>
                <a:latin typeface="Courier New"/>
                <a:ea typeface="DejaVu Sans"/>
              </a:rPr>
              <a:t>es</a:t>
            </a:r>
            <a:r>
              <a:rPr b="0" lang="en-US" sz="1300" spc="-1" strike="noStrike">
                <a:solidFill>
                  <a:srgbClr val="000000"/>
                </a:solidFill>
                <a:latin typeface="Courier New"/>
                <a:ea typeface="DejaVu Sans"/>
              </a:rPr>
              <a:t>.h</a:t>
            </a:r>
            <a:r>
              <a:rPr b="0" lang="en-US" sz="1300" spc="-1" strike="noStrike">
                <a:solidFill>
                  <a:srgbClr val="000000"/>
                </a:solidFill>
                <a:latin typeface="Courier New"/>
                <a:ea typeface="DejaVu Sans"/>
              </a:rPr>
              <a:t>&gt;</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ea typeface="DejaVu Sans"/>
              </a:rPr>
              <a:t>vo</a:t>
            </a:r>
            <a:r>
              <a:rPr b="0" lang="en-US" sz="1300" spc="-1" strike="noStrike">
                <a:solidFill>
                  <a:srgbClr val="000000"/>
                </a:solidFill>
                <a:latin typeface="Courier New"/>
                <a:ea typeface="DejaVu Sans"/>
              </a:rPr>
              <a:t>la</a:t>
            </a:r>
            <a:r>
              <a:rPr b="0" lang="en-US" sz="1300" spc="-1" strike="noStrike">
                <a:solidFill>
                  <a:srgbClr val="000000"/>
                </a:solidFill>
                <a:latin typeface="Courier New"/>
                <a:ea typeface="DejaVu Sans"/>
              </a:rPr>
              <a:t>ti</a:t>
            </a:r>
            <a:r>
              <a:rPr b="0" lang="en-US" sz="1300" spc="-1" strike="noStrike">
                <a:solidFill>
                  <a:srgbClr val="000000"/>
                </a:solidFill>
                <a:latin typeface="Courier New"/>
                <a:ea typeface="DejaVu Sans"/>
              </a:rPr>
              <a:t>le </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gi</a:t>
            </a:r>
            <a:r>
              <a:rPr b="0" lang="en-US" sz="1300" spc="-1" strike="noStrike">
                <a:solidFill>
                  <a:srgbClr val="000000"/>
                </a:solidFill>
                <a:latin typeface="Courier New"/>
                <a:ea typeface="DejaVu Sans"/>
              </a:rPr>
              <a:t>st</a:t>
            </a:r>
            <a:r>
              <a:rPr b="0" lang="en-US" sz="1300" spc="-1" strike="noStrike">
                <a:solidFill>
                  <a:srgbClr val="000000"/>
                </a:solidFill>
                <a:latin typeface="Courier New"/>
                <a:ea typeface="DejaVu Sans"/>
              </a:rPr>
              <a:t>er </a:t>
            </a:r>
            <a:r>
              <a:rPr b="0" lang="en-US" sz="1300" spc="-1" strike="noStrike">
                <a:solidFill>
                  <a:srgbClr val="000000"/>
                </a:solidFill>
                <a:latin typeface="Courier New"/>
                <a:ea typeface="DejaVu Sans"/>
              </a:rPr>
              <a:t>un</a:t>
            </a:r>
            <a:r>
              <a:rPr b="0" lang="en-US" sz="1300" spc="-1" strike="noStrike">
                <a:solidFill>
                  <a:srgbClr val="000000"/>
                </a:solidFill>
                <a:latin typeface="Courier New"/>
                <a:ea typeface="DejaVu Sans"/>
              </a:rPr>
              <a:t>si</a:t>
            </a:r>
            <a:r>
              <a:rPr b="0" lang="en-US" sz="1300" spc="-1" strike="noStrike">
                <a:solidFill>
                  <a:srgbClr val="000000"/>
                </a:solidFill>
                <a:latin typeface="Courier New"/>
                <a:ea typeface="DejaVu Sans"/>
              </a:rPr>
              <a:t>gn</a:t>
            </a:r>
            <a:r>
              <a:rPr b="0" lang="en-US" sz="1300" spc="-1" strike="noStrike">
                <a:solidFill>
                  <a:srgbClr val="000000"/>
                </a:solidFill>
                <a:latin typeface="Courier New"/>
                <a:ea typeface="DejaVu Sans"/>
              </a:rPr>
              <a:t>ed </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t </a:t>
            </a:r>
            <a:r>
              <a:rPr b="0" lang="en-US" sz="1300" spc="-1" strike="noStrike">
                <a:solidFill>
                  <a:srgbClr val="000000"/>
                </a:solidFill>
                <a:latin typeface="Courier New"/>
                <a:ea typeface="DejaVu Sans"/>
              </a:rPr>
              <a:t>__</a:t>
            </a:r>
            <a:r>
              <a:rPr b="0" lang="en-US" sz="1300" spc="-1" strike="noStrike">
                <a:solidFill>
                  <a:srgbClr val="000000"/>
                </a:solidFill>
                <a:latin typeface="Courier New"/>
                <a:ea typeface="DejaVu Sans"/>
              </a:rPr>
              <a:t>R3</a:t>
            </a:r>
            <a:r>
              <a:rPr b="0" lang="en-US" sz="1300" spc="-1" strike="noStrike">
                <a:solidFill>
                  <a:srgbClr val="000000"/>
                </a:solidFill>
                <a:latin typeface="Courier New"/>
                <a:ea typeface="DejaVu Sans"/>
              </a:rPr>
              <a:t>0;</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vo</a:t>
            </a:r>
            <a:r>
              <a:rPr b="0" lang="en-US" sz="1300" spc="-1" strike="noStrike">
                <a:solidFill>
                  <a:srgbClr val="000000"/>
                </a:solidFill>
                <a:latin typeface="Courier New"/>
                <a:ea typeface="DejaVu Sans"/>
              </a:rPr>
              <a:t>la</a:t>
            </a:r>
            <a:r>
              <a:rPr b="0" lang="en-US" sz="1300" spc="-1" strike="noStrike">
                <a:solidFill>
                  <a:srgbClr val="000000"/>
                </a:solidFill>
                <a:latin typeface="Courier New"/>
                <a:ea typeface="DejaVu Sans"/>
              </a:rPr>
              <a:t>ti</a:t>
            </a:r>
            <a:r>
              <a:rPr b="0" lang="en-US" sz="1300" spc="-1" strike="noStrike">
                <a:solidFill>
                  <a:srgbClr val="000000"/>
                </a:solidFill>
                <a:latin typeface="Courier New"/>
                <a:ea typeface="DejaVu Sans"/>
              </a:rPr>
              <a:t>le </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gi</a:t>
            </a:r>
            <a:r>
              <a:rPr b="0" lang="en-US" sz="1300" spc="-1" strike="noStrike">
                <a:solidFill>
                  <a:srgbClr val="000000"/>
                </a:solidFill>
                <a:latin typeface="Courier New"/>
                <a:ea typeface="DejaVu Sans"/>
              </a:rPr>
              <a:t>st</a:t>
            </a:r>
            <a:r>
              <a:rPr b="0" lang="en-US" sz="1300" spc="-1" strike="noStrike">
                <a:solidFill>
                  <a:srgbClr val="000000"/>
                </a:solidFill>
                <a:latin typeface="Courier New"/>
                <a:ea typeface="DejaVu Sans"/>
              </a:rPr>
              <a:t>er </a:t>
            </a:r>
            <a:r>
              <a:rPr b="0" lang="en-US" sz="1300" spc="-1" strike="noStrike">
                <a:solidFill>
                  <a:srgbClr val="000000"/>
                </a:solidFill>
                <a:latin typeface="Courier New"/>
                <a:ea typeface="DejaVu Sans"/>
              </a:rPr>
              <a:t>un</a:t>
            </a:r>
            <a:r>
              <a:rPr b="0" lang="en-US" sz="1300" spc="-1" strike="noStrike">
                <a:solidFill>
                  <a:srgbClr val="000000"/>
                </a:solidFill>
                <a:latin typeface="Courier New"/>
                <a:ea typeface="DejaVu Sans"/>
              </a:rPr>
              <a:t>si</a:t>
            </a:r>
            <a:r>
              <a:rPr b="0" lang="en-US" sz="1300" spc="-1" strike="noStrike">
                <a:solidFill>
                  <a:srgbClr val="000000"/>
                </a:solidFill>
                <a:latin typeface="Courier New"/>
                <a:ea typeface="DejaVu Sans"/>
              </a:rPr>
              <a:t>gn</a:t>
            </a:r>
            <a:r>
              <a:rPr b="0" lang="en-US" sz="1300" spc="-1" strike="noStrike">
                <a:solidFill>
                  <a:srgbClr val="000000"/>
                </a:solidFill>
                <a:latin typeface="Courier New"/>
                <a:ea typeface="DejaVu Sans"/>
              </a:rPr>
              <a:t>ed </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t </a:t>
            </a:r>
            <a:r>
              <a:rPr b="0" lang="en-US" sz="1300" spc="-1" strike="noStrike">
                <a:solidFill>
                  <a:srgbClr val="000000"/>
                </a:solidFill>
                <a:latin typeface="Courier New"/>
                <a:ea typeface="DejaVu Sans"/>
              </a:rPr>
              <a:t>__</a:t>
            </a:r>
            <a:r>
              <a:rPr b="0" lang="en-US" sz="1300" spc="-1" strike="noStrike">
                <a:solidFill>
                  <a:srgbClr val="000000"/>
                </a:solidFill>
                <a:latin typeface="Courier New"/>
                <a:ea typeface="DejaVu Sans"/>
              </a:rPr>
              <a:t>R3</a:t>
            </a:r>
            <a:r>
              <a:rPr b="0" lang="en-US" sz="1300" spc="-1" strike="noStrike">
                <a:solidFill>
                  <a:srgbClr val="000000"/>
                </a:solidFill>
                <a:latin typeface="Courier New"/>
                <a:ea typeface="DejaVu Sans"/>
              </a:rPr>
              <a:t>1;</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ra</a:t>
            </a:r>
            <a:r>
              <a:rPr b="0" lang="en-US" sz="1300" spc="-1" strike="noStrike">
                <a:solidFill>
                  <a:srgbClr val="000000"/>
                </a:solidFill>
                <a:latin typeface="Courier New"/>
                <a:ea typeface="DejaVu Sans"/>
              </a:rPr>
              <a:t>gm</a:t>
            </a:r>
            <a:r>
              <a:rPr b="0" lang="en-US" sz="1300" spc="-1" strike="noStrike">
                <a:solidFill>
                  <a:srgbClr val="000000"/>
                </a:solidFill>
                <a:latin typeface="Courier New"/>
                <a:ea typeface="DejaVu Sans"/>
              </a:rPr>
              <a:t>a </a:t>
            </a:r>
            <a:r>
              <a:rPr b="0" lang="en-US" sz="1300" spc="-1" strike="noStrike">
                <a:solidFill>
                  <a:srgbClr val="000000"/>
                </a:solidFill>
                <a:latin typeface="Courier New"/>
                <a:ea typeface="DejaVu Sans"/>
              </a:rPr>
              <a:t>DA</a:t>
            </a:r>
            <a:r>
              <a:rPr b="0" lang="en-US" sz="1300" spc="-1" strike="noStrike">
                <a:solidFill>
                  <a:srgbClr val="000000"/>
                </a:solidFill>
                <a:latin typeface="Courier New"/>
                <a:ea typeface="DejaVu Sans"/>
              </a:rPr>
              <a:t>TA</a:t>
            </a:r>
            <a:r>
              <a:rPr b="0" lang="en-US" sz="1300" spc="-1" strike="noStrike">
                <a:solidFill>
                  <a:srgbClr val="000000"/>
                </a:solidFill>
                <a:latin typeface="Courier New"/>
                <a:ea typeface="DejaVu Sans"/>
              </a:rPr>
              <a:t>_S</a:t>
            </a:r>
            <a:r>
              <a:rPr b="0" lang="en-US" sz="1300" spc="-1" strike="noStrike">
                <a:solidFill>
                  <a:srgbClr val="000000"/>
                </a:solidFill>
                <a:latin typeface="Courier New"/>
                <a:ea typeface="DejaVu Sans"/>
              </a:rPr>
              <a:t>EC</a:t>
            </a:r>
            <a:r>
              <a:rPr b="0" lang="en-US" sz="1300" spc="-1" strike="noStrike">
                <a:solidFill>
                  <a:srgbClr val="000000"/>
                </a:solidFill>
                <a:latin typeface="Courier New"/>
                <a:ea typeface="DejaVu Sans"/>
              </a:rPr>
              <a:t>TI</a:t>
            </a:r>
            <a:r>
              <a:rPr b="0" lang="en-US" sz="1300" spc="-1" strike="noStrike">
                <a:solidFill>
                  <a:srgbClr val="000000"/>
                </a:solidFill>
                <a:latin typeface="Courier New"/>
                <a:ea typeface="DejaVu Sans"/>
              </a:rPr>
              <a:t>ON</a:t>
            </a:r>
            <a:r>
              <a:rPr b="0" lang="en-US" sz="1300" spc="-1" strike="noStrike">
                <a:solidFill>
                  <a:srgbClr val="000000"/>
                </a:solidFill>
                <a:latin typeface="Courier New"/>
                <a:ea typeface="DejaVu Sans"/>
              </a:rPr>
              <a:t>(i</a:t>
            </a:r>
            <a:r>
              <a:rPr b="0" lang="en-US" sz="1300" spc="-1" strike="noStrike">
                <a:solidFill>
                  <a:srgbClr val="000000"/>
                </a:solidFill>
                <a:latin typeface="Courier New"/>
                <a:ea typeface="DejaVu Sans"/>
              </a:rPr>
              <a:t>ni</a:t>
            </a:r>
            <a:r>
              <a:rPr b="0" lang="en-US" sz="1300" spc="-1" strike="noStrike">
                <a:solidFill>
                  <a:srgbClr val="000000"/>
                </a:solidFill>
                <a:latin typeface="Courier New"/>
                <a:ea typeface="DejaVu Sans"/>
              </a:rPr>
              <a:t>t_</a:t>
            </a:r>
            <a:r>
              <a:rPr b="0" lang="en-US" sz="1300" spc="-1" strike="noStrike">
                <a:solidFill>
                  <a:srgbClr val="000000"/>
                </a:solidFill>
                <a:latin typeface="Courier New"/>
                <a:ea typeface="DejaVu Sans"/>
              </a:rPr>
              <a:t>pi</a:t>
            </a:r>
            <a:r>
              <a:rPr b="0" lang="en-US" sz="1300" spc="-1" strike="noStrike">
                <a:solidFill>
                  <a:srgbClr val="000000"/>
                </a:solidFill>
                <a:latin typeface="Courier New"/>
                <a:ea typeface="DejaVu Sans"/>
              </a:rPr>
              <a:t>ns</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it</a:t>
            </a:r>
            <a:r>
              <a:rPr b="0" lang="en-US" sz="1300" spc="-1" strike="noStrike">
                <a:solidFill>
                  <a:srgbClr val="000000"/>
                </a:solidFill>
                <a:latin typeface="Courier New"/>
                <a:ea typeface="DejaVu Sans"/>
              </a:rPr>
              <a:t>_p</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s"</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ra</a:t>
            </a:r>
            <a:r>
              <a:rPr b="0" lang="en-US" sz="1300" spc="-1" strike="noStrike">
                <a:solidFill>
                  <a:srgbClr val="000000"/>
                </a:solidFill>
                <a:latin typeface="Courier New"/>
                <a:ea typeface="DejaVu Sans"/>
              </a:rPr>
              <a:t>gm</a:t>
            </a:r>
            <a:r>
              <a:rPr b="0" lang="en-US" sz="1300" spc="-1" strike="noStrike">
                <a:solidFill>
                  <a:srgbClr val="000000"/>
                </a:solidFill>
                <a:latin typeface="Courier New"/>
                <a:ea typeface="DejaVu Sans"/>
              </a:rPr>
              <a:t>a </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TA</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(i</a:t>
            </a:r>
            <a:r>
              <a:rPr b="0" lang="en-US" sz="1300" spc="-1" strike="noStrike">
                <a:solidFill>
                  <a:srgbClr val="000000"/>
                </a:solidFill>
                <a:latin typeface="Courier New"/>
                <a:ea typeface="DejaVu Sans"/>
              </a:rPr>
              <a:t>ni</a:t>
            </a:r>
            <a:r>
              <a:rPr b="0" lang="en-US" sz="1300" spc="-1" strike="noStrike">
                <a:solidFill>
                  <a:srgbClr val="000000"/>
                </a:solidFill>
                <a:latin typeface="Courier New"/>
                <a:ea typeface="DejaVu Sans"/>
              </a:rPr>
              <a:t>t_</a:t>
            </a:r>
            <a:r>
              <a:rPr b="0" lang="en-US" sz="1300" spc="-1" strike="noStrike">
                <a:solidFill>
                  <a:srgbClr val="000000"/>
                </a:solidFill>
                <a:latin typeface="Courier New"/>
                <a:ea typeface="DejaVu Sans"/>
              </a:rPr>
              <a:t>pi</a:t>
            </a:r>
            <a:r>
              <a:rPr b="0" lang="en-US" sz="1300" spc="-1" strike="noStrike">
                <a:solidFill>
                  <a:srgbClr val="000000"/>
                </a:solidFill>
                <a:latin typeface="Courier New"/>
                <a:ea typeface="DejaVu Sans"/>
              </a:rPr>
              <a:t>ns</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co</a:t>
            </a:r>
            <a:r>
              <a:rPr b="0" lang="en-US" sz="1300" spc="-1" strike="noStrike">
                <a:solidFill>
                  <a:srgbClr val="000000"/>
                </a:solidFill>
                <a:latin typeface="Courier New"/>
                <a:ea typeface="DejaVu Sans"/>
              </a:rPr>
              <a:t>ns</a:t>
            </a:r>
            <a:r>
              <a:rPr b="0" lang="en-US" sz="1300" spc="-1" strike="noStrike">
                <a:solidFill>
                  <a:srgbClr val="000000"/>
                </a:solidFill>
                <a:latin typeface="Courier New"/>
                <a:ea typeface="DejaVu Sans"/>
              </a:rPr>
              <a:t>t </a:t>
            </a:r>
            <a:r>
              <a:rPr b="0" lang="en-US" sz="1300" spc="-1" strike="noStrike">
                <a:solidFill>
                  <a:srgbClr val="000000"/>
                </a:solidFill>
                <a:latin typeface="Courier New"/>
                <a:ea typeface="DejaVu Sans"/>
              </a:rPr>
              <a:t>ch</a:t>
            </a:r>
            <a:r>
              <a:rPr b="0" lang="en-US" sz="1300" spc="-1" strike="noStrike">
                <a:solidFill>
                  <a:srgbClr val="000000"/>
                </a:solidFill>
                <a:latin typeface="Courier New"/>
                <a:ea typeface="DejaVu Sans"/>
              </a:rPr>
              <a:t>ar </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it</a:t>
            </a:r>
            <a:r>
              <a:rPr b="0" lang="en-US" sz="1300" spc="-1" strike="noStrike">
                <a:solidFill>
                  <a:srgbClr val="000000"/>
                </a:solidFill>
                <a:latin typeface="Courier New"/>
                <a:ea typeface="DejaVu Sans"/>
              </a:rPr>
              <a:t>_p</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s[</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sy</a:t>
            </a:r>
            <a:r>
              <a:rPr b="0" lang="en-US" sz="1300" spc="-1" strike="noStrike">
                <a:solidFill>
                  <a:srgbClr val="000000"/>
                </a:solidFill>
                <a:latin typeface="Courier New"/>
                <a:ea typeface="DejaVu Sans"/>
              </a:rPr>
              <a:t>s/</a:t>
            </a:r>
            <a:r>
              <a:rPr b="0" lang="en-US" sz="1300" spc="-1" strike="noStrike">
                <a:solidFill>
                  <a:srgbClr val="000000"/>
                </a:solidFill>
                <a:latin typeface="Courier New"/>
                <a:ea typeface="DejaVu Sans"/>
              </a:rPr>
              <a:t>de</a:t>
            </a:r>
            <a:r>
              <a:rPr b="0" lang="en-US" sz="1300" spc="-1" strike="noStrike">
                <a:solidFill>
                  <a:srgbClr val="000000"/>
                </a:solidFill>
                <a:latin typeface="Courier New"/>
                <a:ea typeface="DejaVu Sans"/>
              </a:rPr>
              <a:t>vi</a:t>
            </a:r>
            <a:r>
              <a:rPr b="0" lang="en-US" sz="1300" spc="-1" strike="noStrike">
                <a:solidFill>
                  <a:srgbClr val="000000"/>
                </a:solidFill>
                <a:latin typeface="Courier New"/>
                <a:ea typeface="DejaVu Sans"/>
              </a:rPr>
              <a:t>ce</a:t>
            </a:r>
            <a:r>
              <a:rPr b="0" lang="en-US" sz="1300" spc="-1" strike="noStrike">
                <a:solidFill>
                  <a:srgbClr val="000000"/>
                </a:solidFill>
                <a:latin typeface="Courier New"/>
                <a:ea typeface="DejaVu Sans"/>
              </a:rPr>
              <a:t>s/</a:t>
            </a:r>
            <a:r>
              <a:rPr b="0" lang="en-US" sz="1300" spc="-1" strike="noStrike">
                <a:solidFill>
                  <a:srgbClr val="000000"/>
                </a:solidFill>
                <a:latin typeface="Courier New"/>
                <a:ea typeface="DejaVu Sans"/>
              </a:rPr>
              <a:t>pl</a:t>
            </a:r>
            <a:r>
              <a:rPr b="0" lang="en-US" sz="1300" spc="-1" strike="noStrike">
                <a:solidFill>
                  <a:srgbClr val="000000"/>
                </a:solidFill>
                <a:latin typeface="Courier New"/>
                <a:ea typeface="DejaVu Sans"/>
              </a:rPr>
              <a:t>at</a:t>
            </a:r>
            <a:r>
              <a:rPr b="0" lang="en-US" sz="1300" spc="-1" strike="noStrike">
                <a:solidFill>
                  <a:srgbClr val="000000"/>
                </a:solidFill>
                <a:latin typeface="Courier New"/>
                <a:ea typeface="DejaVu Sans"/>
              </a:rPr>
              <a:t>fo</a:t>
            </a:r>
            <a:r>
              <a:rPr b="0" lang="en-US" sz="1300" spc="-1" strike="noStrike">
                <a:solidFill>
                  <a:srgbClr val="000000"/>
                </a:solidFill>
                <a:latin typeface="Courier New"/>
                <a:ea typeface="DejaVu Sans"/>
              </a:rPr>
              <a:t>rm</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oc</a:t>
            </a: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oc</a:t>
            </a: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P1</a:t>
            </a:r>
            <a:r>
              <a:rPr b="0" lang="en-US" sz="1300" spc="-1" strike="noStrike">
                <a:solidFill>
                  <a:srgbClr val="000000"/>
                </a:solidFill>
                <a:latin typeface="Courier New"/>
                <a:ea typeface="DejaVu Sans"/>
              </a:rPr>
              <a:t>_3</a:t>
            </a:r>
            <a:r>
              <a:rPr b="0" lang="en-US" sz="1300" spc="-1" strike="noStrike">
                <a:solidFill>
                  <a:srgbClr val="000000"/>
                </a:solidFill>
                <a:latin typeface="Courier New"/>
                <a:ea typeface="DejaVu Sans"/>
              </a:rPr>
              <a:t>3_</a:t>
            </a:r>
            <a:r>
              <a:rPr b="0" lang="en-US" sz="1300" spc="-1" strike="noStrike">
                <a:solidFill>
                  <a:srgbClr val="000000"/>
                </a:solidFill>
                <a:latin typeface="Courier New"/>
                <a:ea typeface="DejaVu Sans"/>
              </a:rPr>
              <a:t>pi</a:t>
            </a:r>
            <a:r>
              <a:rPr b="0" lang="en-US" sz="1300" spc="-1" strike="noStrike">
                <a:solidFill>
                  <a:srgbClr val="000000"/>
                </a:solidFill>
                <a:latin typeface="Courier New"/>
                <a:ea typeface="DejaVu Sans"/>
              </a:rPr>
              <a:t>nm</a:t>
            </a:r>
            <a:r>
              <a:rPr b="0" lang="en-US" sz="1300" spc="-1" strike="noStrike">
                <a:solidFill>
                  <a:srgbClr val="000000"/>
                </a:solidFill>
                <a:latin typeface="Courier New"/>
                <a:ea typeface="DejaVu Sans"/>
              </a:rPr>
              <a:t>ux</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st</a:t>
            </a:r>
            <a:r>
              <a:rPr b="0" lang="en-US" sz="1300" spc="-1" strike="noStrike">
                <a:solidFill>
                  <a:srgbClr val="000000"/>
                </a:solidFill>
                <a:latin typeface="Courier New"/>
                <a:ea typeface="DejaVu Sans"/>
              </a:rPr>
              <a:t>at</a:t>
            </a:r>
            <a:r>
              <a:rPr b="0" lang="en-US" sz="1300" spc="-1" strike="noStrike">
                <a:solidFill>
                  <a:srgbClr val="000000"/>
                </a:solidFill>
                <a:latin typeface="Courier New"/>
                <a:ea typeface="DejaVu Sans"/>
              </a:rPr>
              <a:t>e\</a:t>
            </a:r>
            <a:r>
              <a:rPr b="0" lang="en-US" sz="1300" spc="-1" strike="noStrike">
                <a:solidFill>
                  <a:srgbClr val="000000"/>
                </a:solidFill>
                <a:latin typeface="Courier New"/>
                <a:ea typeface="DejaVu Sans"/>
              </a:rPr>
              <a:t>0p</a:t>
            </a:r>
            <a:r>
              <a:rPr b="0" lang="en-US" sz="1300" spc="-1" strike="noStrike">
                <a:solidFill>
                  <a:srgbClr val="000000"/>
                </a:solidFill>
                <a:latin typeface="Courier New"/>
                <a:ea typeface="DejaVu Sans"/>
              </a:rPr>
              <a:t>ru</a:t>
            </a:r>
            <a:r>
              <a:rPr b="0" lang="en-US" sz="1300" spc="-1" strike="noStrike">
                <a:solidFill>
                  <a:srgbClr val="000000"/>
                </a:solidFill>
                <a:latin typeface="Courier New"/>
                <a:ea typeface="DejaVu Sans"/>
              </a:rPr>
              <a:t>ou</a:t>
            </a:r>
            <a:r>
              <a:rPr b="0" lang="en-US" sz="1300" spc="-1" strike="noStrike">
                <a:solidFill>
                  <a:srgbClr val="000000"/>
                </a:solidFill>
                <a:latin typeface="Courier New"/>
                <a:ea typeface="DejaVu Sans"/>
              </a:rPr>
              <a:t>t\</a:t>
            </a:r>
            <a:r>
              <a:rPr b="0" lang="en-US" sz="1300" spc="-1" strike="noStrike">
                <a:solidFill>
                  <a:srgbClr val="000000"/>
                </a:solidFill>
                <a:latin typeface="Courier New"/>
                <a:ea typeface="DejaVu Sans"/>
              </a:rPr>
              <a:t>0"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sy</a:t>
            </a:r>
            <a:r>
              <a:rPr b="0" lang="en-US" sz="1300" spc="-1" strike="noStrike">
                <a:solidFill>
                  <a:srgbClr val="000000"/>
                </a:solidFill>
                <a:latin typeface="Courier New"/>
                <a:ea typeface="DejaVu Sans"/>
              </a:rPr>
              <a:t>s/</a:t>
            </a:r>
            <a:r>
              <a:rPr b="0" lang="en-US" sz="1300" spc="-1" strike="noStrike">
                <a:solidFill>
                  <a:srgbClr val="000000"/>
                </a:solidFill>
                <a:latin typeface="Courier New"/>
                <a:ea typeface="DejaVu Sans"/>
              </a:rPr>
              <a:t>de</a:t>
            </a:r>
            <a:r>
              <a:rPr b="0" lang="en-US" sz="1300" spc="-1" strike="noStrike">
                <a:solidFill>
                  <a:srgbClr val="000000"/>
                </a:solidFill>
                <a:latin typeface="Courier New"/>
                <a:ea typeface="DejaVu Sans"/>
              </a:rPr>
              <a:t>vi</a:t>
            </a:r>
            <a:r>
              <a:rPr b="0" lang="en-US" sz="1300" spc="-1" strike="noStrike">
                <a:solidFill>
                  <a:srgbClr val="000000"/>
                </a:solidFill>
                <a:latin typeface="Courier New"/>
                <a:ea typeface="DejaVu Sans"/>
              </a:rPr>
              <a:t>ce</a:t>
            </a:r>
            <a:r>
              <a:rPr b="0" lang="en-US" sz="1300" spc="-1" strike="noStrike">
                <a:solidFill>
                  <a:srgbClr val="000000"/>
                </a:solidFill>
                <a:latin typeface="Courier New"/>
                <a:ea typeface="DejaVu Sans"/>
              </a:rPr>
              <a:t>s/</a:t>
            </a:r>
            <a:r>
              <a:rPr b="0" lang="en-US" sz="1300" spc="-1" strike="noStrike">
                <a:solidFill>
                  <a:srgbClr val="000000"/>
                </a:solidFill>
                <a:latin typeface="Courier New"/>
                <a:ea typeface="DejaVu Sans"/>
              </a:rPr>
              <a:t>pl</a:t>
            </a:r>
            <a:r>
              <a:rPr b="0" lang="en-US" sz="1300" spc="-1" strike="noStrike">
                <a:solidFill>
                  <a:srgbClr val="000000"/>
                </a:solidFill>
                <a:latin typeface="Courier New"/>
                <a:ea typeface="DejaVu Sans"/>
              </a:rPr>
              <a:t>at</a:t>
            </a:r>
            <a:r>
              <a:rPr b="0" lang="en-US" sz="1300" spc="-1" strike="noStrike">
                <a:solidFill>
                  <a:srgbClr val="000000"/>
                </a:solidFill>
                <a:latin typeface="Courier New"/>
                <a:ea typeface="DejaVu Sans"/>
              </a:rPr>
              <a:t>fo</a:t>
            </a:r>
            <a:r>
              <a:rPr b="0" lang="en-US" sz="1300" spc="-1" strike="noStrike">
                <a:solidFill>
                  <a:srgbClr val="000000"/>
                </a:solidFill>
                <a:latin typeface="Courier New"/>
                <a:ea typeface="DejaVu Sans"/>
              </a:rPr>
              <a:t>rm</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oc</a:t>
            </a: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oc</a:t>
            </a: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P1</a:t>
            </a:r>
            <a:r>
              <a:rPr b="0" lang="en-US" sz="1300" spc="-1" strike="noStrike">
                <a:solidFill>
                  <a:srgbClr val="000000"/>
                </a:solidFill>
                <a:latin typeface="Courier New"/>
                <a:ea typeface="DejaVu Sans"/>
              </a:rPr>
              <a:t>_2</a:t>
            </a:r>
            <a:r>
              <a:rPr b="0" lang="en-US" sz="1300" spc="-1" strike="noStrike">
                <a:solidFill>
                  <a:srgbClr val="000000"/>
                </a:solidFill>
                <a:latin typeface="Courier New"/>
                <a:ea typeface="DejaVu Sans"/>
              </a:rPr>
              <a:t>9_</a:t>
            </a:r>
            <a:r>
              <a:rPr b="0" lang="en-US" sz="1300" spc="-1" strike="noStrike">
                <a:solidFill>
                  <a:srgbClr val="000000"/>
                </a:solidFill>
                <a:latin typeface="Courier New"/>
                <a:ea typeface="DejaVu Sans"/>
              </a:rPr>
              <a:t>pi</a:t>
            </a:r>
            <a:r>
              <a:rPr b="0" lang="en-US" sz="1300" spc="-1" strike="noStrike">
                <a:solidFill>
                  <a:srgbClr val="000000"/>
                </a:solidFill>
                <a:latin typeface="Courier New"/>
                <a:ea typeface="DejaVu Sans"/>
              </a:rPr>
              <a:t>nm</a:t>
            </a:r>
            <a:r>
              <a:rPr b="0" lang="en-US" sz="1300" spc="-1" strike="noStrike">
                <a:solidFill>
                  <a:srgbClr val="000000"/>
                </a:solidFill>
                <a:latin typeface="Courier New"/>
                <a:ea typeface="DejaVu Sans"/>
              </a:rPr>
              <a:t>ux</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st</a:t>
            </a:r>
            <a:r>
              <a:rPr b="0" lang="en-US" sz="1300" spc="-1" strike="noStrike">
                <a:solidFill>
                  <a:srgbClr val="000000"/>
                </a:solidFill>
                <a:latin typeface="Courier New"/>
                <a:ea typeface="DejaVu Sans"/>
              </a:rPr>
              <a:t>at</a:t>
            </a:r>
            <a:r>
              <a:rPr b="0" lang="en-US" sz="1300" spc="-1" strike="noStrike">
                <a:solidFill>
                  <a:srgbClr val="000000"/>
                </a:solidFill>
                <a:latin typeface="Courier New"/>
                <a:ea typeface="DejaVu Sans"/>
              </a:rPr>
              <a:t>e\</a:t>
            </a:r>
            <a:r>
              <a:rPr b="0" lang="en-US" sz="1300" spc="-1" strike="noStrike">
                <a:solidFill>
                  <a:srgbClr val="000000"/>
                </a:solidFill>
                <a:latin typeface="Courier New"/>
                <a:ea typeface="DejaVu Sans"/>
              </a:rPr>
              <a:t>0p</a:t>
            </a:r>
            <a:r>
              <a:rPr b="0" lang="en-US" sz="1300" spc="-1" strike="noStrike">
                <a:solidFill>
                  <a:srgbClr val="000000"/>
                </a:solidFill>
                <a:latin typeface="Courier New"/>
                <a:ea typeface="DejaVu Sans"/>
              </a:rPr>
              <a:t>ru</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0"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0\</a:t>
            </a:r>
            <a:r>
              <a:rPr b="0" lang="en-US" sz="1300" spc="-1" strike="noStrike">
                <a:solidFill>
                  <a:srgbClr val="000000"/>
                </a:solidFill>
                <a:latin typeface="Courier New"/>
                <a:ea typeface="DejaVu Sans"/>
              </a:rPr>
              <a:t>0"</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ea typeface="DejaVu Sans"/>
              </a:rPr>
              <a:t>vo</a:t>
            </a:r>
            <a:r>
              <a:rPr b="0" lang="en-US" sz="1300" spc="-1" strike="noStrike">
                <a:solidFill>
                  <a:srgbClr val="000000"/>
                </a:solidFill>
                <a:latin typeface="Courier New"/>
                <a:ea typeface="DejaVu Sans"/>
              </a:rPr>
              <a:t>id </a:t>
            </a:r>
            <a:r>
              <a:rPr b="0" lang="en-US" sz="1300" spc="-1" strike="noStrike">
                <a:solidFill>
                  <a:srgbClr val="000000"/>
                </a:solidFill>
                <a:latin typeface="Courier New"/>
                <a:ea typeface="DejaVu Sans"/>
              </a:rPr>
              <a:t>ma</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(v</a:t>
            </a:r>
            <a:r>
              <a:rPr b="0" lang="en-US" sz="1300" spc="-1" strike="noStrike">
                <a:solidFill>
                  <a:srgbClr val="000000"/>
                </a:solidFill>
                <a:latin typeface="Courier New"/>
                <a:ea typeface="DejaVu Sans"/>
              </a:rPr>
              <a:t>oi</a:t>
            </a:r>
            <a:r>
              <a:rPr b="0" lang="en-US" sz="1300" spc="-1" strike="noStrike">
                <a:solidFill>
                  <a:srgbClr val="000000"/>
                </a:solidFill>
                <a:latin typeface="Courier New"/>
                <a:ea typeface="DejaVu Sans"/>
              </a:rPr>
              <a:t>d)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ve</a:t>
            </a:r>
            <a:r>
              <a:rPr b="0" lang="en-US" sz="1300" spc="-1" strike="noStrike">
                <a:solidFill>
                  <a:srgbClr val="000000"/>
                </a:solidFill>
                <a:latin typeface="Courier New"/>
                <a:ea typeface="DejaVu Sans"/>
              </a:rPr>
              <a:t>rt </a:t>
            </a:r>
            <a:r>
              <a:rPr b="0" lang="en-US" sz="1300" spc="-1" strike="noStrike">
                <a:solidFill>
                  <a:srgbClr val="000000"/>
                </a:solidFill>
                <a:latin typeface="Courier New"/>
                <a:ea typeface="DejaVu Sans"/>
              </a:rPr>
              <a:t>GP</a:t>
            </a:r>
            <a:r>
              <a:rPr b="0" lang="en-US" sz="1300" spc="-1" strike="noStrike">
                <a:solidFill>
                  <a:srgbClr val="000000"/>
                </a:solidFill>
                <a:latin typeface="Courier New"/>
                <a:ea typeface="DejaVu Sans"/>
              </a:rPr>
              <a:t>IO </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pu</a:t>
            </a:r>
            <a:r>
              <a:rPr b="0" lang="en-US" sz="1300" spc="-1" strike="noStrike">
                <a:solidFill>
                  <a:srgbClr val="000000"/>
                </a:solidFill>
                <a:latin typeface="Courier New"/>
                <a:ea typeface="DejaVu Sans"/>
              </a:rPr>
              <a:t>t </a:t>
            </a:r>
            <a:r>
              <a:rPr b="0" lang="en-US" sz="1300" spc="-1" strike="noStrike">
                <a:solidFill>
                  <a:srgbClr val="000000"/>
                </a:solidFill>
                <a:latin typeface="Courier New"/>
                <a:ea typeface="DejaVu Sans"/>
              </a:rPr>
              <a:t>7 </a:t>
            </a:r>
            <a:r>
              <a:rPr b="0" lang="en-US" sz="1300" spc="-1" strike="noStrike">
                <a:solidFill>
                  <a:srgbClr val="000000"/>
                </a:solidFill>
                <a:latin typeface="Courier New"/>
                <a:ea typeface="DejaVu Sans"/>
              </a:rPr>
              <a:t>to </a:t>
            </a:r>
            <a:r>
              <a:rPr b="0" lang="en-US" sz="1300" spc="-1" strike="noStrike">
                <a:solidFill>
                  <a:srgbClr val="000000"/>
                </a:solidFill>
                <a:latin typeface="Courier New"/>
                <a:ea typeface="DejaVu Sans"/>
              </a:rPr>
              <a:t>GP</a:t>
            </a:r>
            <a:r>
              <a:rPr b="0" lang="en-US" sz="1300" spc="-1" strike="noStrike">
                <a:solidFill>
                  <a:srgbClr val="000000"/>
                </a:solidFill>
                <a:latin typeface="Courier New"/>
                <a:ea typeface="DejaVu Sans"/>
              </a:rPr>
              <a:t>IO </a:t>
            </a:r>
            <a:r>
              <a:rPr b="0" lang="en-US" sz="1300" spc="-1" strike="noStrike">
                <a:solidFill>
                  <a:srgbClr val="000000"/>
                </a:solidFill>
                <a:latin typeface="Courier New"/>
                <a:ea typeface="DejaVu Sans"/>
              </a:rPr>
              <a:t>ou</a:t>
            </a:r>
            <a:r>
              <a:rPr b="0" lang="en-US" sz="1300" spc="-1" strike="noStrike">
                <a:solidFill>
                  <a:srgbClr val="000000"/>
                </a:solidFill>
                <a:latin typeface="Courier New"/>
                <a:ea typeface="DejaVu Sans"/>
              </a:rPr>
              <a:t>tp</a:t>
            </a:r>
            <a:r>
              <a:rPr b="0" lang="en-US" sz="1300" spc="-1" strike="noStrike">
                <a:solidFill>
                  <a:srgbClr val="000000"/>
                </a:solidFill>
                <a:latin typeface="Courier New"/>
                <a:ea typeface="DejaVu Sans"/>
              </a:rPr>
              <a:t>ut </a:t>
            </a:r>
            <a:r>
              <a:rPr b="0" lang="en-US" sz="1300" spc="-1" strike="noStrike">
                <a:solidFill>
                  <a:srgbClr val="000000"/>
                </a:solidFill>
                <a:latin typeface="Courier New"/>
                <a:ea typeface="DejaVu Sans"/>
              </a:rPr>
              <a:t>1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On </a:t>
            </a:r>
            <a:r>
              <a:rPr b="0" lang="en-US" sz="1300" spc="-1" strike="noStrike">
                <a:solidFill>
                  <a:srgbClr val="000000"/>
                </a:solidFill>
                <a:latin typeface="Courier New"/>
                <a:ea typeface="DejaVu Sans"/>
              </a:rPr>
              <a:t>Te</a:t>
            </a:r>
            <a:r>
              <a:rPr b="0" lang="en-US" sz="1300" spc="-1" strike="noStrike">
                <a:solidFill>
                  <a:srgbClr val="000000"/>
                </a:solidFill>
                <a:latin typeface="Courier New"/>
                <a:ea typeface="DejaVu Sans"/>
              </a:rPr>
              <a:t>ch</a:t>
            </a:r>
            <a:r>
              <a:rPr b="0" lang="en-US" sz="1300" spc="-1" strike="noStrike">
                <a:solidFill>
                  <a:srgbClr val="000000"/>
                </a:solidFill>
                <a:latin typeface="Courier New"/>
                <a:ea typeface="DejaVu Sans"/>
              </a:rPr>
              <a:t>La</a:t>
            </a:r>
            <a:r>
              <a:rPr b="0" lang="en-US" sz="1300" spc="-1" strike="noStrike">
                <a:solidFill>
                  <a:srgbClr val="000000"/>
                </a:solidFill>
                <a:latin typeface="Courier New"/>
                <a:ea typeface="DejaVu Sans"/>
              </a:rPr>
              <a:t>b, </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pu</a:t>
            </a:r>
            <a:r>
              <a:rPr b="0" lang="en-US" sz="1300" spc="-1" strike="noStrike">
                <a:solidFill>
                  <a:srgbClr val="000000"/>
                </a:solidFill>
                <a:latin typeface="Courier New"/>
                <a:ea typeface="DejaVu Sans"/>
              </a:rPr>
              <a:t>t </a:t>
            </a:r>
            <a:r>
              <a:rPr b="0" lang="en-US" sz="1300" spc="-1" strike="noStrike">
                <a:solidFill>
                  <a:srgbClr val="000000"/>
                </a:solidFill>
                <a:latin typeface="Courier New"/>
                <a:ea typeface="DejaVu Sans"/>
              </a:rPr>
              <a:t>7 </a:t>
            </a:r>
            <a:r>
              <a:rPr b="0" lang="en-US" sz="1300" spc="-1" strike="noStrike">
                <a:solidFill>
                  <a:srgbClr val="000000"/>
                </a:solidFill>
                <a:latin typeface="Courier New"/>
                <a:ea typeface="DejaVu Sans"/>
              </a:rPr>
              <a:t>is </a:t>
            </a:r>
            <a:r>
              <a:rPr b="0" lang="en-US" sz="1300" spc="-1" strike="noStrike">
                <a:solidFill>
                  <a:srgbClr val="000000"/>
                </a:solidFill>
                <a:latin typeface="Courier New"/>
                <a:ea typeface="DejaVu Sans"/>
              </a:rPr>
              <a:t>th</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R </a:t>
            </a:r>
            <a:r>
              <a:rPr b="0" lang="en-US" sz="1300" spc="-1" strike="noStrike">
                <a:solidFill>
                  <a:srgbClr val="000000"/>
                </a:solidFill>
                <a:latin typeface="Courier New"/>
                <a:ea typeface="DejaVu Sans"/>
              </a:rPr>
              <a:t>bu</a:t>
            </a:r>
            <a:r>
              <a:rPr b="0" lang="en-US" sz="1300" spc="-1" strike="noStrike">
                <a:solidFill>
                  <a:srgbClr val="000000"/>
                </a:solidFill>
                <a:latin typeface="Courier New"/>
                <a:ea typeface="DejaVu Sans"/>
              </a:rPr>
              <a:t>tt</a:t>
            </a:r>
            <a:r>
              <a:rPr b="0" lang="en-US" sz="1300" spc="-1" strike="noStrike">
                <a:solidFill>
                  <a:srgbClr val="000000"/>
                </a:solidFill>
                <a:latin typeface="Courier New"/>
                <a:ea typeface="DejaVu Sans"/>
              </a:rPr>
              <a:t>on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On </a:t>
            </a:r>
            <a:r>
              <a:rPr b="0" lang="en-US" sz="1300" spc="-1" strike="noStrike">
                <a:solidFill>
                  <a:srgbClr val="000000"/>
                </a:solidFill>
                <a:latin typeface="Courier New"/>
                <a:ea typeface="DejaVu Sans"/>
              </a:rPr>
              <a:t>Te</a:t>
            </a:r>
            <a:r>
              <a:rPr b="0" lang="en-US" sz="1300" spc="-1" strike="noStrike">
                <a:solidFill>
                  <a:srgbClr val="000000"/>
                </a:solidFill>
                <a:latin typeface="Courier New"/>
                <a:ea typeface="DejaVu Sans"/>
              </a:rPr>
              <a:t>ch</a:t>
            </a:r>
            <a:r>
              <a:rPr b="0" lang="en-US" sz="1300" spc="-1" strike="noStrike">
                <a:solidFill>
                  <a:srgbClr val="000000"/>
                </a:solidFill>
                <a:latin typeface="Courier New"/>
                <a:ea typeface="DejaVu Sans"/>
              </a:rPr>
              <a:t>La</a:t>
            </a:r>
            <a:r>
              <a:rPr b="0" lang="en-US" sz="1300" spc="-1" strike="noStrike">
                <a:solidFill>
                  <a:srgbClr val="000000"/>
                </a:solidFill>
                <a:latin typeface="Courier New"/>
                <a:ea typeface="DejaVu Sans"/>
              </a:rPr>
              <a:t>b, </a:t>
            </a:r>
            <a:r>
              <a:rPr b="0" lang="en-US" sz="1300" spc="-1" strike="noStrike">
                <a:solidFill>
                  <a:srgbClr val="000000"/>
                </a:solidFill>
                <a:latin typeface="Courier New"/>
                <a:ea typeface="DejaVu Sans"/>
              </a:rPr>
              <a:t>ou</a:t>
            </a:r>
            <a:r>
              <a:rPr b="0" lang="en-US" sz="1300" spc="-1" strike="noStrike">
                <a:solidFill>
                  <a:srgbClr val="000000"/>
                </a:solidFill>
                <a:latin typeface="Courier New"/>
                <a:ea typeface="DejaVu Sans"/>
              </a:rPr>
              <a:t>tp</a:t>
            </a:r>
            <a:r>
              <a:rPr b="0" lang="en-US" sz="1300" spc="-1" strike="noStrike">
                <a:solidFill>
                  <a:srgbClr val="000000"/>
                </a:solidFill>
                <a:latin typeface="Courier New"/>
                <a:ea typeface="DejaVu Sans"/>
              </a:rPr>
              <a:t>ut </a:t>
            </a:r>
            <a:r>
              <a:rPr b="0" lang="en-US" sz="1300" spc="-1" strike="noStrike">
                <a:solidFill>
                  <a:srgbClr val="000000"/>
                </a:solidFill>
                <a:latin typeface="Courier New"/>
                <a:ea typeface="DejaVu Sans"/>
              </a:rPr>
              <a:t>1 </a:t>
            </a:r>
            <a:r>
              <a:rPr b="0" lang="en-US" sz="1300" spc="-1" strike="noStrike">
                <a:solidFill>
                  <a:srgbClr val="000000"/>
                </a:solidFill>
                <a:latin typeface="Courier New"/>
                <a:ea typeface="DejaVu Sans"/>
              </a:rPr>
              <a:t>is </a:t>
            </a:r>
            <a:r>
              <a:rPr b="0" lang="en-US" sz="1300" spc="-1" strike="noStrike">
                <a:solidFill>
                  <a:srgbClr val="000000"/>
                </a:solidFill>
                <a:latin typeface="Courier New"/>
                <a:ea typeface="DejaVu Sans"/>
              </a:rPr>
              <a:t>th</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d </a:t>
            </a:r>
            <a:r>
              <a:rPr b="0" lang="en-US" sz="1300" spc="-1" strike="noStrike">
                <a:solidFill>
                  <a:srgbClr val="000000"/>
                </a:solidFill>
                <a:latin typeface="Courier New"/>
                <a:ea typeface="DejaVu Sans"/>
              </a:rPr>
              <a:t>in </a:t>
            </a:r>
            <a:r>
              <a:rPr b="0" lang="en-US" sz="1300" spc="-1" strike="noStrike">
                <a:solidFill>
                  <a:srgbClr val="000000"/>
                </a:solidFill>
                <a:latin typeface="Courier New"/>
                <a:ea typeface="DejaVu Sans"/>
              </a:rPr>
              <a:t>th</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RG</a:t>
            </a:r>
            <a:r>
              <a:rPr b="0" lang="en-US" sz="1300" spc="-1" strike="noStrike">
                <a:solidFill>
                  <a:srgbClr val="000000"/>
                </a:solidFill>
                <a:latin typeface="Courier New"/>
                <a:ea typeface="DejaVu Sans"/>
              </a:rPr>
              <a:t>B </a:t>
            </a:r>
            <a:r>
              <a:rPr b="0" lang="en-US" sz="1300" spc="-1" strike="noStrike">
                <a:solidFill>
                  <a:srgbClr val="000000"/>
                </a:solidFill>
                <a:latin typeface="Courier New"/>
                <a:ea typeface="DejaVu Sans"/>
              </a:rPr>
              <a:t>LE</a:t>
            </a:r>
            <a:r>
              <a:rPr b="0" lang="en-US" sz="1300" spc="-1" strike="noStrike">
                <a:solidFill>
                  <a:srgbClr val="000000"/>
                </a:solidFill>
                <a:latin typeface="Courier New"/>
                <a:ea typeface="DejaVu Sans"/>
              </a:rPr>
              <a:t>D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wh</a:t>
            </a:r>
            <a:r>
              <a:rPr b="0" lang="en-US" sz="1300" spc="-1" strike="noStrike">
                <a:solidFill>
                  <a:srgbClr val="000000"/>
                </a:solidFill>
                <a:latin typeface="Courier New"/>
                <a:ea typeface="DejaVu Sans"/>
              </a:rPr>
              <a:t>il</a:t>
            </a:r>
            <a:r>
              <a:rPr b="0" lang="en-US" sz="1300" spc="-1" strike="noStrike">
                <a:solidFill>
                  <a:srgbClr val="000000"/>
                </a:solidFill>
                <a:latin typeface="Courier New"/>
                <a:ea typeface="DejaVu Sans"/>
              </a:rPr>
              <a:t>e(</a:t>
            </a:r>
            <a:r>
              <a:rPr b="0" lang="en-US" sz="1300" spc="-1" strike="noStrike">
                <a:solidFill>
                  <a:srgbClr val="000000"/>
                </a:solidFill>
                <a:latin typeface="Courier New"/>
                <a:ea typeface="DejaVu Sans"/>
              </a:rPr>
              <a:t>1)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if</a:t>
            </a:r>
            <a:r>
              <a:rPr b="0" lang="en-US" sz="1300" spc="-1" strike="noStrike">
                <a:solidFill>
                  <a:srgbClr val="000000"/>
                </a:solidFill>
                <a:latin typeface="Courier New"/>
                <a:ea typeface="DejaVu Sans"/>
              </a:rPr>
              <a:t>(_</a:t>
            </a:r>
            <a:r>
              <a:rPr b="0" lang="en-US" sz="1300" spc="-1" strike="noStrike">
                <a:solidFill>
                  <a:srgbClr val="000000"/>
                </a:solidFill>
                <a:latin typeface="Courier New"/>
                <a:ea typeface="DejaVu Sans"/>
              </a:rPr>
              <a:t>_R</a:t>
            </a:r>
            <a:r>
              <a:rPr b="0" lang="en-US" sz="1300" spc="-1" strike="noStrike">
                <a:solidFill>
                  <a:srgbClr val="000000"/>
                </a:solidFill>
                <a:latin typeface="Courier New"/>
                <a:ea typeface="DejaVu Sans"/>
              </a:rPr>
              <a:t>31 </a:t>
            </a:r>
            <a:r>
              <a:rPr b="0" lang="en-US" sz="1300" spc="-1" strike="noStrike">
                <a:solidFill>
                  <a:srgbClr val="000000"/>
                </a:solidFill>
                <a:latin typeface="Courier New"/>
                <a:ea typeface="DejaVu Sans"/>
              </a:rPr>
              <a:t>&amp; </a:t>
            </a:r>
            <a:r>
              <a:rPr b="0" lang="en-US" sz="1300" spc="-1" strike="noStrike">
                <a:solidFill>
                  <a:srgbClr val="000000"/>
                </a:solidFill>
                <a:latin typeface="Courier New"/>
                <a:ea typeface="DejaVu Sans"/>
              </a:rPr>
              <a:t>(1</a:t>
            </a:r>
            <a:r>
              <a:rPr b="0" lang="en-US" sz="1300" spc="-1" strike="noStrike">
                <a:solidFill>
                  <a:srgbClr val="000000"/>
                </a:solidFill>
                <a:latin typeface="Courier New"/>
                <a:ea typeface="DejaVu Sans"/>
              </a:rPr>
              <a:t>&lt;&lt;</a:t>
            </a:r>
            <a:r>
              <a:rPr b="0" lang="en-US" sz="1300" spc="-1" strike="noStrike">
                <a:solidFill>
                  <a:srgbClr val="000000"/>
                </a:solidFill>
                <a:latin typeface="Courier New"/>
                <a:ea typeface="DejaVu Sans"/>
              </a:rPr>
              <a:t>7)</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Cl</a:t>
            </a:r>
            <a:r>
              <a:rPr b="0" lang="en-US" sz="1300" spc="-1" strike="noStrike">
                <a:solidFill>
                  <a:srgbClr val="000000"/>
                </a:solidFill>
                <a:latin typeface="Courier New"/>
                <a:ea typeface="DejaVu Sans"/>
              </a:rPr>
              <a:t>ea</a:t>
            </a:r>
            <a:r>
              <a:rPr b="0" lang="en-US" sz="1300" spc="-1" strike="noStrike">
                <a:solidFill>
                  <a:srgbClr val="000000"/>
                </a:solidFill>
                <a:latin typeface="Courier New"/>
                <a:ea typeface="DejaVu Sans"/>
              </a:rPr>
              <a:t>r </a:t>
            </a:r>
            <a:r>
              <a:rPr b="0" lang="en-US" sz="1300" spc="-1" strike="noStrike">
                <a:solidFill>
                  <a:srgbClr val="000000"/>
                </a:solidFill>
                <a:latin typeface="Courier New"/>
                <a:ea typeface="DejaVu Sans"/>
              </a:rPr>
              <a:t>ou</a:t>
            </a:r>
            <a:r>
              <a:rPr b="0" lang="en-US" sz="1300" spc="-1" strike="noStrike">
                <a:solidFill>
                  <a:srgbClr val="000000"/>
                </a:solidFill>
                <a:latin typeface="Courier New"/>
                <a:ea typeface="DejaVu Sans"/>
              </a:rPr>
              <a:t>tp</a:t>
            </a:r>
            <a:r>
              <a:rPr b="0" lang="en-US" sz="1300" spc="-1" strike="noStrike">
                <a:solidFill>
                  <a:srgbClr val="000000"/>
                </a:solidFill>
                <a:latin typeface="Courier New"/>
                <a:ea typeface="DejaVu Sans"/>
              </a:rPr>
              <a:t>ut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__</a:t>
            </a:r>
            <a:r>
              <a:rPr b="0" lang="en-US" sz="1300" spc="-1" strike="noStrike">
                <a:solidFill>
                  <a:srgbClr val="000000"/>
                </a:solidFill>
                <a:latin typeface="Courier New"/>
                <a:ea typeface="DejaVu Sans"/>
              </a:rPr>
              <a:t>R3</a:t>
            </a:r>
            <a:r>
              <a:rPr b="0" lang="en-US" sz="1300" spc="-1" strike="noStrike">
                <a:solidFill>
                  <a:srgbClr val="000000"/>
                </a:solidFill>
                <a:latin typeface="Courier New"/>
                <a:ea typeface="DejaVu Sans"/>
              </a:rPr>
              <a:t>0 </a:t>
            </a:r>
            <a:r>
              <a:rPr b="0" lang="en-US" sz="1300" spc="-1" strike="noStrike">
                <a:solidFill>
                  <a:srgbClr val="000000"/>
                </a:solidFill>
                <a:latin typeface="Courier New"/>
                <a:ea typeface="DejaVu Sans"/>
              </a:rPr>
              <a:t>&amp;= </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1&lt;</a:t>
            </a:r>
            <a:r>
              <a:rPr b="0" lang="en-US" sz="1300" spc="-1" strike="noStrike">
                <a:solidFill>
                  <a:srgbClr val="000000"/>
                </a:solidFill>
                <a:latin typeface="Courier New"/>
                <a:ea typeface="DejaVu Sans"/>
              </a:rPr>
              <a:t>&lt;1</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el</a:t>
            </a:r>
            <a:r>
              <a:rPr b="0" lang="en-US" sz="1300" spc="-1" strike="noStrike">
                <a:solidFill>
                  <a:srgbClr val="000000"/>
                </a:solidFill>
                <a:latin typeface="Courier New"/>
                <a:ea typeface="DejaVu Sans"/>
              </a:rPr>
              <a:t>se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Se</a:t>
            </a:r>
            <a:r>
              <a:rPr b="0" lang="en-US" sz="1300" spc="-1" strike="noStrike">
                <a:solidFill>
                  <a:srgbClr val="000000"/>
                </a:solidFill>
                <a:latin typeface="Courier New"/>
                <a:ea typeface="DejaVu Sans"/>
              </a:rPr>
              <a:t>t </a:t>
            </a:r>
            <a:r>
              <a:rPr b="0" lang="en-US" sz="1300" spc="-1" strike="noStrike">
                <a:solidFill>
                  <a:srgbClr val="000000"/>
                </a:solidFill>
                <a:latin typeface="Courier New"/>
                <a:ea typeface="DejaVu Sans"/>
              </a:rPr>
              <a:t>ou</a:t>
            </a:r>
            <a:r>
              <a:rPr b="0" lang="en-US" sz="1300" spc="-1" strike="noStrike">
                <a:solidFill>
                  <a:srgbClr val="000000"/>
                </a:solidFill>
                <a:latin typeface="Courier New"/>
                <a:ea typeface="DejaVu Sans"/>
              </a:rPr>
              <a:t>tp</a:t>
            </a:r>
            <a:r>
              <a:rPr b="0" lang="en-US" sz="1300" spc="-1" strike="noStrike">
                <a:solidFill>
                  <a:srgbClr val="000000"/>
                </a:solidFill>
                <a:latin typeface="Courier New"/>
                <a:ea typeface="DejaVu Sans"/>
              </a:rPr>
              <a:t>ut</a:t>
            </a:r>
            <a:r>
              <a:rPr b="0" lang="en-US" sz="1300" spc="-1" strike="noStrike">
                <a:solidFill>
                  <a:srgbClr val="000000"/>
                </a:solidFill>
                <a:latin typeface="Courier New"/>
                <a:ea typeface="DejaVu Sans"/>
              </a:rPr>
              <a:t>s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__</a:t>
            </a:r>
            <a:r>
              <a:rPr b="0" lang="en-US" sz="1300" spc="-1" strike="noStrike">
                <a:solidFill>
                  <a:srgbClr val="000000"/>
                </a:solidFill>
                <a:latin typeface="Courier New"/>
                <a:ea typeface="DejaVu Sans"/>
              </a:rPr>
              <a:t>R3</a:t>
            </a:r>
            <a:r>
              <a:rPr b="0" lang="en-US" sz="1300" spc="-1" strike="noStrike">
                <a:solidFill>
                  <a:srgbClr val="000000"/>
                </a:solidFill>
                <a:latin typeface="Courier New"/>
                <a:ea typeface="DejaVu Sans"/>
              </a:rPr>
              <a:t>0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(1</a:t>
            </a:r>
            <a:r>
              <a:rPr b="0" lang="en-US" sz="1300" spc="-1" strike="noStrike">
                <a:solidFill>
                  <a:srgbClr val="000000"/>
                </a:solidFill>
                <a:latin typeface="Courier New"/>
                <a:ea typeface="DejaVu Sans"/>
              </a:rPr>
              <a:t>&lt;&lt;</a:t>
            </a:r>
            <a:r>
              <a:rPr b="0" lang="en-US" sz="1300" spc="-1" strike="noStrike">
                <a:solidFill>
                  <a:srgbClr val="000000"/>
                </a:solidFill>
                <a:latin typeface="Courier New"/>
                <a:ea typeface="DejaVu Sans"/>
              </a:rPr>
              <a:t>1)</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ea typeface="DejaVu Sans"/>
              </a:rPr>
              <a:t>st</a:t>
            </a:r>
            <a:r>
              <a:rPr b="0" lang="en-US" sz="1300" spc="-1" strike="noStrike">
                <a:solidFill>
                  <a:srgbClr val="000000"/>
                </a:solidFill>
                <a:latin typeface="Courier New"/>
                <a:ea typeface="DejaVu Sans"/>
              </a:rPr>
              <a:t>ru</a:t>
            </a:r>
            <a:r>
              <a:rPr b="0" lang="en-US" sz="1300" spc="-1" strike="noStrike">
                <a:solidFill>
                  <a:srgbClr val="000000"/>
                </a:solidFill>
                <a:latin typeface="Courier New"/>
                <a:ea typeface="DejaVu Sans"/>
              </a:rPr>
              <a:t>ct </a:t>
            </a:r>
            <a:r>
              <a:rPr b="0" lang="en-US" sz="1300" spc="-1" strike="noStrike">
                <a:solidFill>
                  <a:srgbClr val="000000"/>
                </a:solidFill>
                <a:latin typeface="Courier New"/>
                <a:ea typeface="DejaVu Sans"/>
              </a:rPr>
              <a:t>my</a:t>
            </a:r>
            <a:r>
              <a:rPr b="0" lang="en-US" sz="1300" spc="-1" strike="noStrike">
                <a:solidFill>
                  <a:srgbClr val="000000"/>
                </a:solidFill>
                <a:latin typeface="Courier New"/>
                <a:ea typeface="DejaVu Sans"/>
              </a:rPr>
              <a:t>_r</a:t>
            </a:r>
            <a:r>
              <a:rPr b="0" lang="en-US" sz="1300" spc="-1" strike="noStrike">
                <a:solidFill>
                  <a:srgbClr val="000000"/>
                </a:solidFill>
                <a:latin typeface="Courier New"/>
                <a:ea typeface="DejaVu Sans"/>
              </a:rPr>
              <a:t>es</a:t>
            </a:r>
            <a:r>
              <a:rPr b="0" lang="en-US" sz="1300" spc="-1" strike="noStrike">
                <a:solidFill>
                  <a:srgbClr val="000000"/>
                </a:solidFill>
                <a:latin typeface="Courier New"/>
                <a:ea typeface="DejaVu Sans"/>
              </a:rPr>
              <a:t>ou</a:t>
            </a:r>
            <a:r>
              <a:rPr b="0" lang="en-US" sz="1300" spc="-1" strike="noStrike">
                <a:solidFill>
                  <a:srgbClr val="000000"/>
                </a:solidFill>
                <a:latin typeface="Courier New"/>
                <a:ea typeface="DejaVu Sans"/>
              </a:rPr>
              <a:t>rc</a:t>
            </a:r>
            <a:r>
              <a:rPr b="0" lang="en-US" sz="1300" spc="-1" strike="noStrike">
                <a:solidFill>
                  <a:srgbClr val="000000"/>
                </a:solidFill>
                <a:latin typeface="Courier New"/>
                <a:ea typeface="DejaVu Sans"/>
              </a:rPr>
              <a:t>e_</a:t>
            </a:r>
            <a:r>
              <a:rPr b="0" lang="en-US" sz="1300" spc="-1" strike="noStrike">
                <a:solidFill>
                  <a:srgbClr val="000000"/>
                </a:solidFill>
                <a:latin typeface="Courier New"/>
                <a:ea typeface="DejaVu Sans"/>
              </a:rPr>
              <a:t>ta</a:t>
            </a:r>
            <a:r>
              <a:rPr b="0" lang="en-US" sz="1300" spc="-1" strike="noStrike">
                <a:solidFill>
                  <a:srgbClr val="000000"/>
                </a:solidFill>
                <a:latin typeface="Courier New"/>
                <a:ea typeface="DejaVu Sans"/>
              </a:rPr>
              <a:t>bl</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st</a:t>
            </a:r>
            <a:r>
              <a:rPr b="0" lang="en-US" sz="1300" spc="-1" strike="noStrike">
                <a:solidFill>
                  <a:srgbClr val="000000"/>
                </a:solidFill>
                <a:latin typeface="Courier New"/>
                <a:ea typeface="DejaVu Sans"/>
              </a:rPr>
              <a:t>ru</a:t>
            </a:r>
            <a:r>
              <a:rPr b="0" lang="en-US" sz="1300" spc="-1" strike="noStrike">
                <a:solidFill>
                  <a:srgbClr val="000000"/>
                </a:solidFill>
                <a:latin typeface="Courier New"/>
                <a:ea typeface="DejaVu Sans"/>
              </a:rPr>
              <a:t>ct </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so</a:t>
            </a:r>
            <a:r>
              <a:rPr b="0" lang="en-US" sz="1300" spc="-1" strike="noStrike">
                <a:solidFill>
                  <a:srgbClr val="000000"/>
                </a:solidFill>
                <a:latin typeface="Courier New"/>
                <a:ea typeface="DejaVu Sans"/>
              </a:rPr>
              <a:t>ur</a:t>
            </a:r>
            <a:r>
              <a:rPr b="0" lang="en-US" sz="1300" spc="-1" strike="noStrike">
                <a:solidFill>
                  <a:srgbClr val="000000"/>
                </a:solidFill>
                <a:latin typeface="Courier New"/>
                <a:ea typeface="DejaVu Sans"/>
              </a:rPr>
              <a:t>ce</a:t>
            </a:r>
            <a:r>
              <a:rPr b="0" lang="en-US" sz="1300" spc="-1" strike="noStrike">
                <a:solidFill>
                  <a:srgbClr val="000000"/>
                </a:solidFill>
                <a:latin typeface="Courier New"/>
                <a:ea typeface="DejaVu Sans"/>
              </a:rPr>
              <a:t>_t</a:t>
            </a:r>
            <a:r>
              <a:rPr b="0" lang="en-US" sz="1300" spc="-1" strike="noStrike">
                <a:solidFill>
                  <a:srgbClr val="000000"/>
                </a:solidFill>
                <a:latin typeface="Courier New"/>
                <a:ea typeface="DejaVu Sans"/>
              </a:rPr>
              <a:t>ab</a:t>
            </a:r>
            <a:r>
              <a:rPr b="0" lang="en-US" sz="1300" spc="-1" strike="noStrike">
                <a:solidFill>
                  <a:srgbClr val="000000"/>
                </a:solidFill>
                <a:latin typeface="Courier New"/>
                <a:ea typeface="DejaVu Sans"/>
              </a:rPr>
              <a:t>le </a:t>
            </a:r>
            <a:r>
              <a:rPr b="0" lang="en-US" sz="1300" spc="-1" strike="noStrike">
                <a:solidFill>
                  <a:srgbClr val="000000"/>
                </a:solidFill>
                <a:latin typeface="Courier New"/>
                <a:ea typeface="DejaVu Sans"/>
              </a:rPr>
              <a:t>ba</a:t>
            </a:r>
            <a:r>
              <a:rPr b="0" lang="en-US" sz="1300" spc="-1" strike="noStrike">
                <a:solidFill>
                  <a:srgbClr val="000000"/>
                </a:solidFill>
                <a:latin typeface="Courier New"/>
                <a:ea typeface="DejaVu Sans"/>
              </a:rPr>
              <a:t>se</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ui</a:t>
            </a:r>
            <a:r>
              <a:rPr b="0" lang="en-US" sz="1300" spc="-1" strike="noStrike">
                <a:solidFill>
                  <a:srgbClr val="000000"/>
                </a:solidFill>
                <a:latin typeface="Courier New"/>
                <a:ea typeface="DejaVu Sans"/>
              </a:rPr>
              <a:t>nt</a:t>
            </a:r>
            <a:r>
              <a:rPr b="0" lang="en-US" sz="1300" spc="-1" strike="noStrike">
                <a:solidFill>
                  <a:srgbClr val="000000"/>
                </a:solidFill>
                <a:latin typeface="Courier New"/>
                <a:ea typeface="DejaVu Sans"/>
              </a:rPr>
              <a:t>32</a:t>
            </a:r>
            <a:r>
              <a:rPr b="0" lang="en-US" sz="1300" spc="-1" strike="noStrike">
                <a:solidFill>
                  <a:srgbClr val="000000"/>
                </a:solidFill>
                <a:latin typeface="Courier New"/>
                <a:ea typeface="DejaVu Sans"/>
              </a:rPr>
              <a:t>_t </a:t>
            </a:r>
            <a:r>
              <a:rPr b="0" lang="en-US" sz="1300" spc="-1" strike="noStrike">
                <a:solidFill>
                  <a:srgbClr val="000000"/>
                </a:solidFill>
                <a:latin typeface="Courier New"/>
                <a:ea typeface="DejaVu Sans"/>
              </a:rPr>
              <a:t>of</a:t>
            </a:r>
            <a:r>
              <a:rPr b="0" lang="en-US" sz="1300" spc="-1" strike="noStrike">
                <a:solidFill>
                  <a:srgbClr val="000000"/>
                </a:solidFill>
                <a:latin typeface="Courier New"/>
                <a:ea typeface="DejaVu Sans"/>
              </a:rPr>
              <a:t>fs</a:t>
            </a:r>
            <a:r>
              <a:rPr b="0" lang="en-US" sz="1300" spc="-1" strike="noStrike">
                <a:solidFill>
                  <a:srgbClr val="000000"/>
                </a:solidFill>
                <a:latin typeface="Courier New"/>
                <a:ea typeface="DejaVu Sans"/>
              </a:rPr>
              <a:t>et</a:t>
            </a:r>
            <a:r>
              <a:rPr b="0" lang="en-US" sz="1300" spc="-1" strike="noStrike">
                <a:solidFill>
                  <a:srgbClr val="000000"/>
                </a:solidFill>
                <a:latin typeface="Courier New"/>
                <a:ea typeface="DejaVu Sans"/>
              </a:rPr>
              <a:t>[1</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ra</a:t>
            </a:r>
            <a:r>
              <a:rPr b="0" lang="en-US" sz="1300" spc="-1" strike="noStrike">
                <a:solidFill>
                  <a:srgbClr val="000000"/>
                </a:solidFill>
                <a:latin typeface="Courier New"/>
                <a:ea typeface="DejaVu Sans"/>
              </a:rPr>
              <a:t>gm</a:t>
            </a:r>
            <a:r>
              <a:rPr b="0" lang="en-US" sz="1300" spc="-1" strike="noStrike">
                <a:solidFill>
                  <a:srgbClr val="000000"/>
                </a:solidFill>
                <a:latin typeface="Courier New"/>
                <a:ea typeface="DejaVu Sans"/>
              </a:rPr>
              <a:t>a </a:t>
            </a:r>
            <a:r>
              <a:rPr b="0" lang="en-US" sz="1300" spc="-1" strike="noStrike">
                <a:solidFill>
                  <a:srgbClr val="000000"/>
                </a:solidFill>
                <a:latin typeface="Courier New"/>
                <a:ea typeface="DejaVu Sans"/>
              </a:rPr>
              <a:t>DA</a:t>
            </a:r>
            <a:r>
              <a:rPr b="0" lang="en-US" sz="1300" spc="-1" strike="noStrike">
                <a:solidFill>
                  <a:srgbClr val="000000"/>
                </a:solidFill>
                <a:latin typeface="Courier New"/>
                <a:ea typeface="DejaVu Sans"/>
              </a:rPr>
              <a:t>TA</a:t>
            </a:r>
            <a:r>
              <a:rPr b="0" lang="en-US" sz="1300" spc="-1" strike="noStrike">
                <a:solidFill>
                  <a:srgbClr val="000000"/>
                </a:solidFill>
                <a:latin typeface="Courier New"/>
                <a:ea typeface="DejaVu Sans"/>
              </a:rPr>
              <a:t>_S</a:t>
            </a:r>
            <a:r>
              <a:rPr b="0" lang="en-US" sz="1300" spc="-1" strike="noStrike">
                <a:solidFill>
                  <a:srgbClr val="000000"/>
                </a:solidFill>
                <a:latin typeface="Courier New"/>
                <a:ea typeface="DejaVu Sans"/>
              </a:rPr>
              <a:t>EC</a:t>
            </a:r>
            <a:r>
              <a:rPr b="0" lang="en-US" sz="1300" spc="-1" strike="noStrike">
                <a:solidFill>
                  <a:srgbClr val="000000"/>
                </a:solidFill>
                <a:latin typeface="Courier New"/>
                <a:ea typeface="DejaVu Sans"/>
              </a:rPr>
              <a:t>TI</a:t>
            </a:r>
            <a:r>
              <a:rPr b="0" lang="en-US" sz="1300" spc="-1" strike="noStrike">
                <a:solidFill>
                  <a:srgbClr val="000000"/>
                </a:solidFill>
                <a:latin typeface="Courier New"/>
                <a:ea typeface="DejaVu Sans"/>
              </a:rPr>
              <a:t>ON</a:t>
            </a: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ru</a:t>
            </a:r>
            <a:r>
              <a:rPr b="0" lang="en-US" sz="1300" spc="-1" strike="noStrike">
                <a:solidFill>
                  <a:srgbClr val="000000"/>
                </a:solidFill>
                <a:latin typeface="Courier New"/>
                <a:ea typeface="DejaVu Sans"/>
              </a:rPr>
              <a:t>_r</a:t>
            </a:r>
            <a:r>
              <a:rPr b="0" lang="en-US" sz="1300" spc="-1" strike="noStrike">
                <a:solidFill>
                  <a:srgbClr val="000000"/>
                </a:solidFill>
                <a:latin typeface="Courier New"/>
                <a:ea typeface="DejaVu Sans"/>
              </a:rPr>
              <a:t>em</a:t>
            </a:r>
            <a:r>
              <a:rPr b="0" lang="en-US" sz="1300" spc="-1" strike="noStrike">
                <a:solidFill>
                  <a:srgbClr val="000000"/>
                </a:solidFill>
                <a:latin typeface="Courier New"/>
                <a:ea typeface="DejaVu Sans"/>
              </a:rPr>
              <a:t>ot</a:t>
            </a:r>
            <a:r>
              <a:rPr b="0" lang="en-US" sz="1300" spc="-1" strike="noStrike">
                <a:solidFill>
                  <a:srgbClr val="000000"/>
                </a:solidFill>
                <a:latin typeface="Courier New"/>
                <a:ea typeface="DejaVu Sans"/>
              </a:rPr>
              <a:t>ep</a:t>
            </a:r>
            <a:r>
              <a:rPr b="0" lang="en-US" sz="1300" spc="-1" strike="noStrike">
                <a:solidFill>
                  <a:srgbClr val="000000"/>
                </a:solidFill>
                <a:latin typeface="Courier New"/>
                <a:ea typeface="DejaVu Sans"/>
              </a:rPr>
              <a:t>ro</a:t>
            </a:r>
            <a:r>
              <a:rPr b="0" lang="en-US" sz="1300" spc="-1" strike="noStrike">
                <a:solidFill>
                  <a:srgbClr val="000000"/>
                </a:solidFill>
                <a:latin typeface="Courier New"/>
                <a:ea typeface="DejaVu Sans"/>
              </a:rPr>
              <a:t>c_</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so</a:t>
            </a:r>
            <a:r>
              <a:rPr b="0" lang="en-US" sz="1300" spc="-1" strike="noStrike">
                <a:solidFill>
                  <a:srgbClr val="000000"/>
                </a:solidFill>
                <a:latin typeface="Courier New"/>
                <a:ea typeface="DejaVu Sans"/>
              </a:rPr>
              <a:t>ur</a:t>
            </a:r>
            <a:r>
              <a:rPr b="0" lang="en-US" sz="1300" spc="-1" strike="noStrike">
                <a:solidFill>
                  <a:srgbClr val="000000"/>
                </a:solidFill>
                <a:latin typeface="Courier New"/>
                <a:ea typeface="DejaVu Sans"/>
              </a:rPr>
              <a:t>ce</a:t>
            </a:r>
            <a:r>
              <a:rPr b="0" lang="en-US" sz="1300" spc="-1" strike="noStrike">
                <a:solidFill>
                  <a:srgbClr val="000000"/>
                </a:solidFill>
                <a:latin typeface="Courier New"/>
                <a:ea typeface="DejaVu Sans"/>
              </a:rPr>
              <a:t>Ta</a:t>
            </a:r>
            <a:r>
              <a:rPr b="0" lang="en-US" sz="1300" spc="-1" strike="noStrike">
                <a:solidFill>
                  <a:srgbClr val="000000"/>
                </a:solidFill>
                <a:latin typeface="Courier New"/>
                <a:ea typeface="DejaVu Sans"/>
              </a:rPr>
              <a:t>bl</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so</a:t>
            </a:r>
            <a:r>
              <a:rPr b="0" lang="en-US" sz="1300" spc="-1" strike="noStrike">
                <a:solidFill>
                  <a:srgbClr val="000000"/>
                </a:solidFill>
                <a:latin typeface="Courier New"/>
                <a:ea typeface="DejaVu Sans"/>
              </a:rPr>
              <a:t>ur</a:t>
            </a:r>
            <a:r>
              <a:rPr b="0" lang="en-US" sz="1300" spc="-1" strike="noStrike">
                <a:solidFill>
                  <a:srgbClr val="000000"/>
                </a:solidFill>
                <a:latin typeface="Courier New"/>
                <a:ea typeface="DejaVu Sans"/>
              </a:rPr>
              <a:t>ce</a:t>
            </a:r>
            <a:r>
              <a:rPr b="0" lang="en-US" sz="1300" spc="-1" strike="noStrike">
                <a:solidFill>
                  <a:srgbClr val="000000"/>
                </a:solidFill>
                <a:latin typeface="Courier New"/>
                <a:ea typeface="DejaVu Sans"/>
              </a:rPr>
              <a:t>_t</a:t>
            </a:r>
            <a:r>
              <a:rPr b="0" lang="en-US" sz="1300" spc="-1" strike="noStrike">
                <a:solidFill>
                  <a:srgbClr val="000000"/>
                </a:solidFill>
                <a:latin typeface="Courier New"/>
                <a:ea typeface="DejaVu Sans"/>
              </a:rPr>
              <a:t>ab</a:t>
            </a:r>
            <a:r>
              <a:rPr b="0" lang="en-US" sz="1300" spc="-1" strike="noStrike">
                <a:solidFill>
                  <a:srgbClr val="000000"/>
                </a:solidFill>
                <a:latin typeface="Courier New"/>
                <a:ea typeface="DejaVu Sans"/>
              </a:rPr>
              <a:t>le</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ra</a:t>
            </a:r>
            <a:r>
              <a:rPr b="0" lang="en-US" sz="1300" spc="-1" strike="noStrike">
                <a:solidFill>
                  <a:srgbClr val="000000"/>
                </a:solidFill>
                <a:latin typeface="Courier New"/>
                <a:ea typeface="DejaVu Sans"/>
              </a:rPr>
              <a:t>gm</a:t>
            </a:r>
            <a:r>
              <a:rPr b="0" lang="en-US" sz="1300" spc="-1" strike="noStrike">
                <a:solidFill>
                  <a:srgbClr val="000000"/>
                </a:solidFill>
                <a:latin typeface="Courier New"/>
                <a:ea typeface="DejaVu Sans"/>
              </a:rPr>
              <a:t>a </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TA</a:t>
            </a:r>
            <a:r>
              <a:rPr b="0" lang="en-US" sz="1300" spc="-1" strike="noStrike">
                <a:solidFill>
                  <a:srgbClr val="000000"/>
                </a:solidFill>
                <a:latin typeface="Courier New"/>
                <a:ea typeface="DejaVu Sans"/>
              </a:rPr>
              <a:t>IN</a:t>
            </a:r>
            <a:r>
              <a:rPr b="0" lang="en-US" sz="1300" spc="-1" strike="noStrike">
                <a:solidFill>
                  <a:srgbClr val="000000"/>
                </a:solidFill>
                <a:latin typeface="Courier New"/>
                <a:ea typeface="DejaVu Sans"/>
              </a:rPr>
              <a:t>(p</a:t>
            </a:r>
            <a:r>
              <a:rPr b="0" lang="en-US" sz="1300" spc="-1" strike="noStrike">
                <a:solidFill>
                  <a:srgbClr val="000000"/>
                </a:solidFill>
                <a:latin typeface="Courier New"/>
                <a:ea typeface="DejaVu Sans"/>
              </a:rPr>
              <a:t>ru</a:t>
            </a:r>
            <a:r>
              <a:rPr b="0" lang="en-US" sz="1300" spc="-1" strike="noStrike">
                <a:solidFill>
                  <a:srgbClr val="000000"/>
                </a:solidFill>
                <a:latin typeface="Courier New"/>
                <a:ea typeface="DejaVu Sans"/>
              </a:rPr>
              <a:t>_r</a:t>
            </a:r>
            <a:r>
              <a:rPr b="0" lang="en-US" sz="1300" spc="-1" strike="noStrike">
                <a:solidFill>
                  <a:srgbClr val="000000"/>
                </a:solidFill>
                <a:latin typeface="Courier New"/>
                <a:ea typeface="DejaVu Sans"/>
              </a:rPr>
              <a:t>em</a:t>
            </a:r>
            <a:r>
              <a:rPr b="0" lang="en-US" sz="1300" spc="-1" strike="noStrike">
                <a:solidFill>
                  <a:srgbClr val="000000"/>
                </a:solidFill>
                <a:latin typeface="Courier New"/>
                <a:ea typeface="DejaVu Sans"/>
              </a:rPr>
              <a:t>ot</a:t>
            </a:r>
            <a:r>
              <a:rPr b="0" lang="en-US" sz="1300" spc="-1" strike="noStrike">
                <a:solidFill>
                  <a:srgbClr val="000000"/>
                </a:solidFill>
                <a:latin typeface="Courier New"/>
                <a:ea typeface="DejaVu Sans"/>
              </a:rPr>
              <a:t>ep</a:t>
            </a:r>
            <a:r>
              <a:rPr b="0" lang="en-US" sz="1300" spc="-1" strike="noStrike">
                <a:solidFill>
                  <a:srgbClr val="000000"/>
                </a:solidFill>
                <a:latin typeface="Courier New"/>
                <a:ea typeface="DejaVu Sans"/>
              </a:rPr>
              <a:t>ro</a:t>
            </a:r>
            <a:r>
              <a:rPr b="0" lang="en-US" sz="1300" spc="-1" strike="noStrike">
                <a:solidFill>
                  <a:srgbClr val="000000"/>
                </a:solidFill>
                <a:latin typeface="Courier New"/>
                <a:ea typeface="DejaVu Sans"/>
              </a:rPr>
              <a:t>c_</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so</a:t>
            </a:r>
            <a:r>
              <a:rPr b="0" lang="en-US" sz="1300" spc="-1" strike="noStrike">
                <a:solidFill>
                  <a:srgbClr val="000000"/>
                </a:solidFill>
                <a:latin typeface="Courier New"/>
                <a:ea typeface="DejaVu Sans"/>
              </a:rPr>
              <a:t>ur</a:t>
            </a:r>
            <a:r>
              <a:rPr b="0" lang="en-US" sz="1300" spc="-1" strike="noStrike">
                <a:solidFill>
                  <a:srgbClr val="000000"/>
                </a:solidFill>
                <a:latin typeface="Courier New"/>
                <a:ea typeface="DejaVu Sans"/>
              </a:rPr>
              <a:t>ce</a:t>
            </a:r>
            <a:r>
              <a:rPr b="0" lang="en-US" sz="1300" spc="-1" strike="noStrike">
                <a:solidFill>
                  <a:srgbClr val="000000"/>
                </a:solidFill>
                <a:latin typeface="Courier New"/>
                <a:ea typeface="DejaVu Sans"/>
              </a:rPr>
              <a:t>Ta</a:t>
            </a:r>
            <a:r>
              <a:rPr b="0" lang="en-US" sz="1300" spc="-1" strike="noStrike">
                <a:solidFill>
                  <a:srgbClr val="000000"/>
                </a:solidFill>
                <a:latin typeface="Courier New"/>
                <a:ea typeface="DejaVu Sans"/>
              </a:rPr>
              <a:t>bl</a:t>
            </a:r>
            <a:r>
              <a:rPr b="0" lang="en-US" sz="1300" spc="-1" strike="noStrike">
                <a:solidFill>
                  <a:srgbClr val="000000"/>
                </a:solidFill>
                <a:latin typeface="Courier New"/>
                <a:ea typeface="DejaVu Sans"/>
              </a:rPr>
              <a:t>e)</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st</a:t>
            </a:r>
            <a:r>
              <a:rPr b="0" lang="en-US" sz="1300" spc="-1" strike="noStrike">
                <a:solidFill>
                  <a:srgbClr val="000000"/>
                </a:solidFill>
                <a:latin typeface="Courier New"/>
                <a:ea typeface="DejaVu Sans"/>
              </a:rPr>
              <a:t>ru</a:t>
            </a:r>
            <a:r>
              <a:rPr b="0" lang="en-US" sz="1300" spc="-1" strike="noStrike">
                <a:solidFill>
                  <a:srgbClr val="000000"/>
                </a:solidFill>
                <a:latin typeface="Courier New"/>
                <a:ea typeface="DejaVu Sans"/>
              </a:rPr>
              <a:t>ct </a:t>
            </a:r>
            <a:r>
              <a:rPr b="0" lang="en-US" sz="1300" spc="-1" strike="noStrike">
                <a:solidFill>
                  <a:srgbClr val="000000"/>
                </a:solidFill>
                <a:latin typeface="Courier New"/>
                <a:ea typeface="DejaVu Sans"/>
              </a:rPr>
              <a:t>my</a:t>
            </a:r>
            <a:r>
              <a:rPr b="0" lang="en-US" sz="1300" spc="-1" strike="noStrike">
                <a:solidFill>
                  <a:srgbClr val="000000"/>
                </a:solidFill>
                <a:latin typeface="Courier New"/>
                <a:ea typeface="DejaVu Sans"/>
              </a:rPr>
              <a:t>_r</a:t>
            </a:r>
            <a:r>
              <a:rPr b="0" lang="en-US" sz="1300" spc="-1" strike="noStrike">
                <a:solidFill>
                  <a:srgbClr val="000000"/>
                </a:solidFill>
                <a:latin typeface="Courier New"/>
                <a:ea typeface="DejaVu Sans"/>
              </a:rPr>
              <a:t>es</a:t>
            </a:r>
            <a:r>
              <a:rPr b="0" lang="en-US" sz="1300" spc="-1" strike="noStrike">
                <a:solidFill>
                  <a:srgbClr val="000000"/>
                </a:solidFill>
                <a:latin typeface="Courier New"/>
                <a:ea typeface="DejaVu Sans"/>
              </a:rPr>
              <a:t>ou</a:t>
            </a:r>
            <a:r>
              <a:rPr b="0" lang="en-US" sz="1300" spc="-1" strike="noStrike">
                <a:solidFill>
                  <a:srgbClr val="000000"/>
                </a:solidFill>
                <a:latin typeface="Courier New"/>
                <a:ea typeface="DejaVu Sans"/>
              </a:rPr>
              <a:t>rc</a:t>
            </a:r>
            <a:r>
              <a:rPr b="0" lang="en-US" sz="1300" spc="-1" strike="noStrike">
                <a:solidFill>
                  <a:srgbClr val="000000"/>
                </a:solidFill>
                <a:latin typeface="Courier New"/>
                <a:ea typeface="DejaVu Sans"/>
              </a:rPr>
              <a:t>e_</a:t>
            </a:r>
            <a:r>
              <a:rPr b="0" lang="en-US" sz="1300" spc="-1" strike="noStrike">
                <a:solidFill>
                  <a:srgbClr val="000000"/>
                </a:solidFill>
                <a:latin typeface="Courier New"/>
                <a:ea typeface="DejaVu Sans"/>
              </a:rPr>
              <a:t>ta</a:t>
            </a:r>
            <a:r>
              <a:rPr b="0" lang="en-US" sz="1300" spc="-1" strike="noStrike">
                <a:solidFill>
                  <a:srgbClr val="000000"/>
                </a:solidFill>
                <a:latin typeface="Courier New"/>
                <a:ea typeface="DejaVu Sans"/>
              </a:rPr>
              <a:t>bl</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pr</a:t>
            </a:r>
            <a:r>
              <a:rPr b="0" lang="en-US" sz="1300" spc="-1" strike="noStrike">
                <a:solidFill>
                  <a:srgbClr val="000000"/>
                </a:solidFill>
                <a:latin typeface="Courier New"/>
                <a:ea typeface="DejaVu Sans"/>
              </a:rPr>
              <a:t>u_</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mo</a:t>
            </a:r>
            <a:r>
              <a:rPr b="0" lang="en-US" sz="1300" spc="-1" strike="noStrike">
                <a:solidFill>
                  <a:srgbClr val="000000"/>
                </a:solidFill>
                <a:latin typeface="Courier New"/>
                <a:ea typeface="DejaVu Sans"/>
              </a:rPr>
              <a:t>te</a:t>
            </a:r>
            <a:r>
              <a:rPr b="0" lang="en-US" sz="1300" spc="-1" strike="noStrike">
                <a:solidFill>
                  <a:srgbClr val="000000"/>
                </a:solidFill>
                <a:latin typeface="Courier New"/>
                <a:ea typeface="DejaVu Sans"/>
              </a:rPr>
              <a:t>pr</a:t>
            </a:r>
            <a:r>
              <a:rPr b="0" lang="en-US" sz="1300" spc="-1" strike="noStrike">
                <a:solidFill>
                  <a:srgbClr val="000000"/>
                </a:solidFill>
                <a:latin typeface="Courier New"/>
                <a:ea typeface="DejaVu Sans"/>
              </a:rPr>
              <a:t>oc</a:t>
            </a:r>
            <a:r>
              <a:rPr b="0" lang="en-US" sz="1300" spc="-1" strike="noStrike">
                <a:solidFill>
                  <a:srgbClr val="000000"/>
                </a:solidFill>
                <a:latin typeface="Courier New"/>
                <a:ea typeface="DejaVu Sans"/>
              </a:rPr>
              <a:t>_R</a:t>
            </a:r>
            <a:r>
              <a:rPr b="0" lang="en-US" sz="1300" spc="-1" strike="noStrike">
                <a:solidFill>
                  <a:srgbClr val="000000"/>
                </a:solidFill>
                <a:latin typeface="Courier New"/>
                <a:ea typeface="DejaVu Sans"/>
              </a:rPr>
              <a:t>es</a:t>
            </a:r>
            <a:r>
              <a:rPr b="0" lang="en-US" sz="1300" spc="-1" strike="noStrike">
                <a:solidFill>
                  <a:srgbClr val="000000"/>
                </a:solidFill>
                <a:latin typeface="Courier New"/>
                <a:ea typeface="DejaVu Sans"/>
              </a:rPr>
              <a:t>ou</a:t>
            </a:r>
            <a:r>
              <a:rPr b="0" lang="en-US" sz="1300" spc="-1" strike="noStrike">
                <a:solidFill>
                  <a:srgbClr val="000000"/>
                </a:solidFill>
                <a:latin typeface="Courier New"/>
                <a:ea typeface="DejaVu Sans"/>
              </a:rPr>
              <a:t>rc</a:t>
            </a:r>
            <a:r>
              <a:rPr b="0" lang="en-US" sz="1300" spc="-1" strike="noStrike">
                <a:solidFill>
                  <a:srgbClr val="000000"/>
                </a:solidFill>
                <a:latin typeface="Courier New"/>
                <a:ea typeface="DejaVu Sans"/>
              </a:rPr>
              <a:t>eT</a:t>
            </a:r>
            <a:r>
              <a:rPr b="0" lang="en-US" sz="1300" spc="-1" strike="noStrike">
                <a:solidFill>
                  <a:srgbClr val="000000"/>
                </a:solidFill>
                <a:latin typeface="Courier New"/>
                <a:ea typeface="DejaVu Sans"/>
              </a:rPr>
              <a:t>ab</a:t>
            </a:r>
            <a:r>
              <a:rPr b="0" lang="en-US" sz="1300" spc="-1" strike="noStrike">
                <a:solidFill>
                  <a:srgbClr val="000000"/>
                </a:solidFill>
                <a:latin typeface="Courier New"/>
                <a:ea typeface="DejaVu Sans"/>
              </a:rPr>
              <a:t>le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1,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we</a:t>
            </a:r>
            <a:r>
              <a:rPr b="0" lang="en-US" sz="1300" spc="-1" strike="noStrike">
                <a:solidFill>
                  <a:srgbClr val="000000"/>
                </a:solidFill>
                <a:latin typeface="Courier New"/>
                <a:ea typeface="DejaVu Sans"/>
              </a:rPr>
              <a:t>'r</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th</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fi</a:t>
            </a:r>
            <a:r>
              <a:rPr b="0" lang="en-US" sz="1300" spc="-1" strike="noStrike">
                <a:solidFill>
                  <a:srgbClr val="000000"/>
                </a:solidFill>
                <a:latin typeface="Courier New"/>
                <a:ea typeface="DejaVu Sans"/>
              </a:rPr>
              <a:t>rs</a:t>
            </a:r>
            <a:r>
              <a:rPr b="0" lang="en-US" sz="1300" spc="-1" strike="noStrike">
                <a:solidFill>
                  <a:srgbClr val="000000"/>
                </a:solidFill>
                <a:latin typeface="Courier New"/>
                <a:ea typeface="DejaVu Sans"/>
              </a:rPr>
              <a:t>t </a:t>
            </a:r>
            <a:r>
              <a:rPr b="0" lang="en-US" sz="1300" spc="-1" strike="noStrike">
                <a:solidFill>
                  <a:srgbClr val="000000"/>
                </a:solidFill>
                <a:latin typeface="Courier New"/>
                <a:ea typeface="DejaVu Sans"/>
              </a:rPr>
              <a:t>ve</a:t>
            </a:r>
            <a:r>
              <a:rPr b="0" lang="en-US" sz="1300" spc="-1" strike="noStrike">
                <a:solidFill>
                  <a:srgbClr val="000000"/>
                </a:solidFill>
                <a:latin typeface="Courier New"/>
                <a:ea typeface="DejaVu Sans"/>
              </a:rPr>
              <a:t>rs</a:t>
            </a:r>
            <a:r>
              <a:rPr b="0" lang="en-US" sz="1300" spc="-1" strike="noStrike">
                <a:solidFill>
                  <a:srgbClr val="000000"/>
                </a:solidFill>
                <a:latin typeface="Courier New"/>
                <a:ea typeface="DejaVu Sans"/>
              </a:rPr>
              <a:t>io</a:t>
            </a:r>
            <a:r>
              <a:rPr b="0" lang="en-US" sz="1300" spc="-1" strike="noStrike">
                <a:solidFill>
                  <a:srgbClr val="000000"/>
                </a:solidFill>
                <a:latin typeface="Courier New"/>
                <a:ea typeface="DejaVu Sans"/>
              </a:rPr>
              <a:t>n </a:t>
            </a:r>
            <a:r>
              <a:rPr b="0" lang="en-US" sz="1300" spc="-1" strike="noStrike">
                <a:solidFill>
                  <a:srgbClr val="000000"/>
                </a:solidFill>
                <a:latin typeface="Courier New"/>
                <a:ea typeface="DejaVu Sans"/>
              </a:rPr>
              <a:t>th</a:t>
            </a:r>
            <a:r>
              <a:rPr b="0" lang="en-US" sz="1300" spc="-1" strike="noStrike">
                <a:solidFill>
                  <a:srgbClr val="000000"/>
                </a:solidFill>
                <a:latin typeface="Courier New"/>
                <a:ea typeface="DejaVu Sans"/>
              </a:rPr>
              <a:t>at </a:t>
            </a:r>
            <a:r>
              <a:rPr b="0" lang="en-US" sz="1300" spc="-1" strike="noStrike">
                <a:solidFill>
                  <a:srgbClr val="000000"/>
                </a:solidFill>
                <a:latin typeface="Courier New"/>
                <a:ea typeface="DejaVu Sans"/>
              </a:rPr>
              <a:t>im</a:t>
            </a:r>
            <a:r>
              <a:rPr b="0" lang="en-US" sz="1300" spc="-1" strike="noStrike">
                <a:solidFill>
                  <a:srgbClr val="000000"/>
                </a:solidFill>
                <a:latin typeface="Courier New"/>
                <a:ea typeface="DejaVu Sans"/>
              </a:rPr>
              <a:t>pl</a:t>
            </a:r>
            <a:r>
              <a:rPr b="0" lang="en-US" sz="1300" spc="-1" strike="noStrike">
                <a:solidFill>
                  <a:srgbClr val="000000"/>
                </a:solidFill>
                <a:latin typeface="Courier New"/>
                <a:ea typeface="DejaVu Sans"/>
              </a:rPr>
              <a:t>em</a:t>
            </a:r>
            <a:r>
              <a:rPr b="0" lang="en-US" sz="1300" spc="-1" strike="noStrike">
                <a:solidFill>
                  <a:srgbClr val="000000"/>
                </a:solidFill>
                <a:latin typeface="Courier New"/>
                <a:ea typeface="DejaVu Sans"/>
              </a:rPr>
              <a:t>en</a:t>
            </a:r>
            <a:r>
              <a:rPr b="0" lang="en-US" sz="1300" spc="-1" strike="noStrike">
                <a:solidFill>
                  <a:srgbClr val="000000"/>
                </a:solidFill>
                <a:latin typeface="Courier New"/>
                <a:ea typeface="DejaVu Sans"/>
              </a:rPr>
              <a:t>ts </a:t>
            </a:r>
            <a:r>
              <a:rPr b="0" lang="en-US" sz="1300" spc="-1" strike="noStrike">
                <a:solidFill>
                  <a:srgbClr val="000000"/>
                </a:solidFill>
                <a:latin typeface="Courier New"/>
                <a:ea typeface="DejaVu Sans"/>
              </a:rPr>
              <a:t>th</a:t>
            </a:r>
            <a:r>
              <a:rPr b="0" lang="en-US" sz="1300" spc="-1" strike="noStrike">
                <a:solidFill>
                  <a:srgbClr val="000000"/>
                </a:solidFill>
                <a:latin typeface="Courier New"/>
                <a:ea typeface="DejaVu Sans"/>
              </a:rPr>
              <a:t>is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0,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nu</a:t>
            </a:r>
            <a:r>
              <a:rPr b="0" lang="en-US" sz="1300" spc="-1" strike="noStrike">
                <a:solidFill>
                  <a:srgbClr val="000000"/>
                </a:solidFill>
                <a:latin typeface="Courier New"/>
                <a:ea typeface="DejaVu Sans"/>
              </a:rPr>
              <a:t>mb</a:t>
            </a:r>
            <a:r>
              <a:rPr b="0" lang="en-US" sz="1300" spc="-1" strike="noStrike">
                <a:solidFill>
                  <a:srgbClr val="000000"/>
                </a:solidFill>
                <a:latin typeface="Courier New"/>
                <a:ea typeface="DejaVu Sans"/>
              </a:rPr>
              <a:t>er </a:t>
            </a:r>
            <a:r>
              <a:rPr b="0" lang="en-US" sz="1300" spc="-1" strike="noStrike">
                <a:solidFill>
                  <a:srgbClr val="000000"/>
                </a:solidFill>
                <a:latin typeface="Courier New"/>
                <a:ea typeface="DejaVu Sans"/>
              </a:rPr>
              <a:t>of </a:t>
            </a:r>
            <a:r>
              <a:rPr b="0" lang="en-US" sz="1300" spc="-1" strike="noStrike">
                <a:solidFill>
                  <a:srgbClr val="000000"/>
                </a:solidFill>
                <a:latin typeface="Courier New"/>
                <a:ea typeface="DejaVu Sans"/>
              </a:rPr>
              <a:t>en</a:t>
            </a:r>
            <a:r>
              <a:rPr b="0" lang="en-US" sz="1300" spc="-1" strike="noStrike">
                <a:solidFill>
                  <a:srgbClr val="000000"/>
                </a:solidFill>
                <a:latin typeface="Courier New"/>
                <a:ea typeface="DejaVu Sans"/>
              </a:rPr>
              <a:t>tr</a:t>
            </a:r>
            <a:r>
              <a:rPr b="0" lang="en-US" sz="1300" spc="-1" strike="noStrike">
                <a:solidFill>
                  <a:srgbClr val="000000"/>
                </a:solidFill>
                <a:latin typeface="Courier New"/>
                <a:ea typeface="DejaVu Sans"/>
              </a:rPr>
              <a:t>ie</a:t>
            </a:r>
            <a:r>
              <a:rPr b="0" lang="en-US" sz="1300" spc="-1" strike="noStrike">
                <a:solidFill>
                  <a:srgbClr val="000000"/>
                </a:solidFill>
                <a:latin typeface="Courier New"/>
                <a:ea typeface="DejaVu Sans"/>
              </a:rPr>
              <a:t>s </a:t>
            </a:r>
            <a:r>
              <a:rPr b="0" lang="en-US" sz="1300" spc="-1" strike="noStrike">
                <a:solidFill>
                  <a:srgbClr val="000000"/>
                </a:solidFill>
                <a:latin typeface="Courier New"/>
                <a:ea typeface="DejaVu Sans"/>
              </a:rPr>
              <a:t>in </a:t>
            </a:r>
            <a:r>
              <a:rPr b="0" lang="en-US" sz="1300" spc="-1" strike="noStrike">
                <a:solidFill>
                  <a:srgbClr val="000000"/>
                </a:solidFill>
                <a:latin typeface="Courier New"/>
                <a:ea typeface="DejaVu Sans"/>
              </a:rPr>
              <a:t>th</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ta</a:t>
            </a:r>
            <a:r>
              <a:rPr b="0" lang="en-US" sz="1300" spc="-1" strike="noStrike">
                <a:solidFill>
                  <a:srgbClr val="000000"/>
                </a:solidFill>
                <a:latin typeface="Courier New"/>
                <a:ea typeface="DejaVu Sans"/>
              </a:rPr>
              <a:t>bl</a:t>
            </a:r>
            <a:r>
              <a:rPr b="0" lang="en-US" sz="1300" spc="-1" strike="noStrike">
                <a:solidFill>
                  <a:srgbClr val="000000"/>
                </a:solidFill>
                <a:latin typeface="Courier New"/>
                <a:ea typeface="DejaVu Sans"/>
              </a:rPr>
              <a:t>e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0, </a:t>
            </a:r>
            <a:r>
              <a:rPr b="0" lang="en-US" sz="1300" spc="-1" strike="noStrike">
                <a:solidFill>
                  <a:srgbClr val="000000"/>
                </a:solidFill>
                <a:latin typeface="Courier New"/>
                <a:ea typeface="DejaVu Sans"/>
              </a:rPr>
              <a:t>0,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re</a:t>
            </a:r>
            <a:r>
              <a:rPr b="0" lang="en-US" sz="1300" spc="-1" strike="noStrike">
                <a:solidFill>
                  <a:srgbClr val="000000"/>
                </a:solidFill>
                <a:latin typeface="Courier New"/>
                <a:ea typeface="DejaVu Sans"/>
              </a:rPr>
              <a:t>se</a:t>
            </a:r>
            <a:r>
              <a:rPr b="0" lang="en-US" sz="1300" spc="-1" strike="noStrike">
                <a:solidFill>
                  <a:srgbClr val="000000"/>
                </a:solidFill>
                <a:latin typeface="Courier New"/>
                <a:ea typeface="DejaVu Sans"/>
              </a:rPr>
              <a:t>rv</a:t>
            </a:r>
            <a:r>
              <a:rPr b="0" lang="en-US" sz="1300" spc="-1" strike="noStrike">
                <a:solidFill>
                  <a:srgbClr val="000000"/>
                </a:solidFill>
                <a:latin typeface="Courier New"/>
                <a:ea typeface="DejaVu Sans"/>
              </a:rPr>
              <a:t>ed</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mu</a:t>
            </a:r>
            <a:r>
              <a:rPr b="0" lang="en-US" sz="1300" spc="-1" strike="noStrike">
                <a:solidFill>
                  <a:srgbClr val="000000"/>
                </a:solidFill>
                <a:latin typeface="Courier New"/>
                <a:ea typeface="DejaVu Sans"/>
              </a:rPr>
              <a:t>st </a:t>
            </a:r>
            <a:r>
              <a:rPr b="0" lang="en-US" sz="1300" spc="-1" strike="noStrike">
                <a:solidFill>
                  <a:srgbClr val="000000"/>
                </a:solidFill>
                <a:latin typeface="Courier New"/>
                <a:ea typeface="DejaVu Sans"/>
              </a:rPr>
              <a:t>be </a:t>
            </a:r>
            <a:r>
              <a:rPr b="0" lang="en-US" sz="1300" spc="-1" strike="noStrike">
                <a:solidFill>
                  <a:srgbClr val="000000"/>
                </a:solidFill>
                <a:latin typeface="Courier New"/>
                <a:ea typeface="DejaVu Sans"/>
              </a:rPr>
              <a:t>ze</a:t>
            </a:r>
            <a:r>
              <a:rPr b="0" lang="en-US" sz="1300" spc="-1" strike="noStrike">
                <a:solidFill>
                  <a:srgbClr val="000000"/>
                </a:solidFill>
                <a:latin typeface="Courier New"/>
                <a:ea typeface="DejaVu Sans"/>
              </a:rPr>
              <a:t>ro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0,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of</a:t>
            </a:r>
            <a:r>
              <a:rPr b="0" lang="en-US" sz="1300" spc="-1" strike="noStrike">
                <a:solidFill>
                  <a:srgbClr val="000000"/>
                </a:solidFill>
                <a:latin typeface="Courier New"/>
                <a:ea typeface="DejaVu Sans"/>
              </a:rPr>
              <a:t>fs</a:t>
            </a:r>
            <a:r>
              <a:rPr b="0" lang="en-US" sz="1300" spc="-1" strike="noStrike">
                <a:solidFill>
                  <a:srgbClr val="000000"/>
                </a:solidFill>
                <a:latin typeface="Courier New"/>
                <a:ea typeface="DejaVu Sans"/>
              </a:rPr>
              <a:t>et</a:t>
            </a:r>
            <a:r>
              <a:rPr b="0" lang="en-US" sz="1300" spc="-1" strike="noStrike">
                <a:solidFill>
                  <a:srgbClr val="000000"/>
                </a:solidFill>
                <a:latin typeface="Courier New"/>
                <a:ea typeface="DejaVu Sans"/>
              </a:rPr>
              <a:t>[0</a:t>
            </a:r>
            <a:r>
              <a:rPr b="0" lang="en-US" sz="1300" spc="-1" strike="noStrike">
                <a:solidFill>
                  <a:srgbClr val="000000"/>
                </a:solidFill>
                <a:latin typeface="Courier New"/>
                <a:ea typeface="DejaVu Sans"/>
              </a:rPr>
              <a:t>] </a:t>
            </a: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r>
              <a:rPr b="0" lang="en-US" sz="1300" spc="-1" strike="noStrike">
                <a:solidFill>
                  <a:srgbClr val="000000"/>
                </a:solidFill>
                <a:latin typeface="Courier New"/>
                <a:ea typeface="DejaVu Sans"/>
              </a:rPr>
              <a:t>};</a:t>
            </a:r>
            <a:endParaRPr b="0" lang="en-US" sz="1300" spc="-1" strike="noStrike">
              <a:latin typeface="Arial"/>
            </a:endParaRPr>
          </a:p>
          <a:p>
            <a:pPr>
              <a:lnSpc>
                <a:spcPts val="1151"/>
              </a:lnSpc>
            </a:pPr>
            <a:endParaRPr b="0" lang="en-US" sz="1300" spc="-1" strike="noStrike">
              <a:latin typeface="Arial"/>
            </a:endParaRPr>
          </a:p>
        </p:txBody>
      </p:sp>
      <p:sp>
        <p:nvSpPr>
          <p:cNvPr id="229" name="CustomShape 2"/>
          <p:cNvSpPr/>
          <p:nvPr/>
        </p:nvSpPr>
        <p:spPr>
          <a:xfrm>
            <a:off x="355320" y="463680"/>
            <a:ext cx="7246800" cy="48312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Fade </a:t>
            </a:r>
            <a:r>
              <a:rPr b="1" lang="en-US" sz="1600" spc="-1" strike="noStrike">
                <a:solidFill>
                  <a:srgbClr val="000000"/>
                </a:solidFill>
                <a:latin typeface="Arial"/>
                <a:ea typeface="DejaVu Sans"/>
              </a:rPr>
              <a:t>LED</a:t>
            </a:r>
            <a:r>
              <a:rPr b="1" lang="en-US" sz="1600" spc="-1" strike="noStrike">
                <a:solidFill>
                  <a:srgbClr val="000000"/>
                </a:solidFill>
                <a:latin typeface="Arial"/>
                <a:ea typeface="DejaVu Sans"/>
              </a:rPr>
              <a:t>s </a:t>
            </a:r>
            <a:r>
              <a:rPr b="1" lang="en-US" sz="1600" spc="-1" strike="noStrike">
                <a:solidFill>
                  <a:srgbClr val="000000"/>
                </a:solidFill>
                <a:latin typeface="Arial"/>
                <a:ea typeface="DejaVu Sans"/>
              </a:rPr>
              <a:t>usin</a:t>
            </a:r>
            <a:r>
              <a:rPr b="1" lang="en-US" sz="1600" spc="-1" strike="noStrike">
                <a:solidFill>
                  <a:srgbClr val="000000"/>
                </a:solidFill>
                <a:latin typeface="Arial"/>
                <a:ea typeface="DejaVu Sans"/>
              </a:rPr>
              <a:t>g a </a:t>
            </a:r>
            <a:r>
              <a:rPr b="1" lang="en-US" sz="1600" spc="-1" strike="noStrike">
                <a:solidFill>
                  <a:srgbClr val="000000"/>
                </a:solidFill>
                <a:latin typeface="Arial"/>
                <a:ea typeface="DejaVu Sans"/>
              </a:rPr>
              <a:t>PRU</a:t>
            </a:r>
            <a:endParaRPr b="0" lang="en-US" sz="1600" spc="-1" strike="noStrike">
              <a:latin typeface="Arial"/>
            </a:endParaRPr>
          </a:p>
        </p:txBody>
      </p:sp>
      <p:sp>
        <p:nvSpPr>
          <p:cNvPr id="230" name="CustomShape 3"/>
          <p:cNvSpPr/>
          <p:nvPr/>
        </p:nvSpPr>
        <p:spPr>
          <a:xfrm>
            <a:off x="457200" y="1153440"/>
            <a:ext cx="1101240" cy="34488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ea typeface="DejaVu Sans"/>
              </a:rPr>
              <a:t>led-</a:t>
            </a:r>
            <a:r>
              <a:rPr b="1" lang="en-US" sz="1400" spc="-1" strike="noStrike">
                <a:solidFill>
                  <a:srgbClr val="000000"/>
                </a:solidFill>
                <a:latin typeface="Arial"/>
                <a:ea typeface="DejaVu Sans"/>
              </a:rPr>
              <a:t>button.pru0c</a:t>
            </a:r>
            <a:endParaRPr b="0" lang="en-US" sz="1400" spc="-1" strike="noStrike">
              <a:latin typeface="Arial"/>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370800" y="1010520"/>
            <a:ext cx="3135240" cy="303120"/>
          </a:xfrm>
          <a:prstGeom prst="rect">
            <a:avLst/>
          </a:prstGeom>
          <a:noFill/>
          <a:ln>
            <a:noFill/>
          </a:ln>
        </p:spPr>
        <p:style>
          <a:lnRef idx="0"/>
          <a:fillRef idx="0"/>
          <a:effectRef idx="0"/>
          <a:fontRef idx="minor"/>
        </p:style>
        <p:txBody>
          <a:bodyPr lIns="90000" rIns="90000" tIns="45000" bIns="45000"/>
          <a:p>
            <a:pPr>
              <a:lnSpc>
                <a:spcPct val="100000"/>
              </a:lnSpc>
            </a:pPr>
            <a:r>
              <a:rPr b="1" lang="en-US" sz="2000" spc="-1" strike="noStrike">
                <a:solidFill>
                  <a:srgbClr val="000000"/>
                </a:solidFill>
                <a:latin typeface="Arial"/>
                <a:ea typeface="DejaVu Sans"/>
              </a:rPr>
              <a:t>TechLab Pocket Cape</a:t>
            </a:r>
            <a:endParaRPr b="0" lang="en-US" sz="2000" spc="-1" strike="noStrike">
              <a:latin typeface="Arial"/>
            </a:endParaRPr>
          </a:p>
        </p:txBody>
      </p:sp>
      <p:sp>
        <p:nvSpPr>
          <p:cNvPr id="127" name="CustomShape 2"/>
          <p:cNvSpPr/>
          <p:nvPr/>
        </p:nvSpPr>
        <p:spPr>
          <a:xfrm>
            <a:off x="370800" y="5637600"/>
            <a:ext cx="7169760" cy="303120"/>
          </a:xfrm>
          <a:prstGeom prst="rect">
            <a:avLst/>
          </a:prstGeom>
          <a:noFill/>
          <a:ln>
            <a:noFill/>
          </a:ln>
        </p:spPr>
        <p:style>
          <a:lnRef idx="0"/>
          <a:fillRef idx="0"/>
          <a:effectRef idx="0"/>
          <a:fontRef idx="minor"/>
        </p:style>
        <p:txBody>
          <a:bodyPr lIns="90000" rIns="90000" tIns="45000" bIns="45000"/>
          <a:p>
            <a:pPr>
              <a:lnSpc>
                <a:spcPct val="100000"/>
              </a:lnSpc>
            </a:pPr>
            <a:r>
              <a:rPr b="1" lang="en-US" sz="2000" spc="-1" strike="noStrike">
                <a:solidFill>
                  <a:srgbClr val="000000"/>
                </a:solidFill>
                <a:latin typeface="Arial"/>
                <a:ea typeface="DejaVu Sans"/>
              </a:rPr>
              <a:t>TechLab Wiring Summary</a:t>
            </a:r>
            <a:endParaRPr b="0" lang="en-US" sz="2000" spc="-1" strike="noStrike">
              <a:latin typeface="Arial"/>
            </a:endParaRPr>
          </a:p>
        </p:txBody>
      </p:sp>
      <p:pic>
        <p:nvPicPr>
          <p:cNvPr id="128" name="Picture 30" descr=""/>
          <p:cNvPicPr/>
          <p:nvPr/>
        </p:nvPicPr>
        <p:blipFill>
          <a:blip r:embed="rId1"/>
          <a:stretch/>
        </p:blipFill>
        <p:spPr>
          <a:xfrm>
            <a:off x="2229840" y="2629440"/>
            <a:ext cx="3715560" cy="1978560"/>
          </a:xfrm>
          <a:prstGeom prst="rect">
            <a:avLst/>
          </a:prstGeom>
          <a:ln>
            <a:noFill/>
          </a:ln>
        </p:spPr>
      </p:pic>
      <p:grpSp>
        <p:nvGrpSpPr>
          <p:cNvPr id="129" name="Group 3"/>
          <p:cNvGrpSpPr/>
          <p:nvPr/>
        </p:nvGrpSpPr>
        <p:grpSpPr>
          <a:xfrm>
            <a:off x="185400" y="6089760"/>
            <a:ext cx="7540200" cy="3935160"/>
            <a:chOff x="185400" y="6089760"/>
            <a:chExt cx="7540200" cy="3935160"/>
          </a:xfrm>
        </p:grpSpPr>
        <p:pic>
          <p:nvPicPr>
            <p:cNvPr id="130" name="Picture 33" descr=""/>
            <p:cNvPicPr/>
            <p:nvPr/>
          </p:nvPicPr>
          <p:blipFill>
            <a:blip r:embed="rId2"/>
            <a:stretch/>
          </p:blipFill>
          <p:spPr>
            <a:xfrm>
              <a:off x="336240" y="6089760"/>
              <a:ext cx="7389360" cy="3935160"/>
            </a:xfrm>
            <a:prstGeom prst="rect">
              <a:avLst/>
            </a:prstGeom>
            <a:ln>
              <a:noFill/>
            </a:ln>
          </p:spPr>
        </p:pic>
        <p:sp>
          <p:nvSpPr>
            <p:cNvPr id="131" name="CustomShape 4"/>
            <p:cNvSpPr/>
            <p:nvPr/>
          </p:nvSpPr>
          <p:spPr>
            <a:xfrm>
              <a:off x="609480" y="9452880"/>
              <a:ext cx="838800" cy="345960"/>
            </a:xfrm>
            <a:prstGeom prst="rect">
              <a:avLst/>
            </a:prstGeom>
            <a:solidFill>
              <a:srgbClr val="21409a"/>
            </a:solidFill>
            <a:ln>
              <a:solidFill>
                <a:srgbClr val="000000"/>
              </a:solid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Arial"/>
                  <a:ea typeface="DejaVu Sans"/>
                </a:rPr>
                <a:t>P2_33</a:t>
              </a:r>
              <a:endParaRPr b="0" lang="en-US" sz="1800" spc="-1" strike="noStrike">
                <a:latin typeface="Arial"/>
              </a:endParaRPr>
            </a:p>
          </p:txBody>
        </p:sp>
        <p:sp>
          <p:nvSpPr>
            <p:cNvPr id="132" name="CustomShape 5"/>
            <p:cNvSpPr/>
            <p:nvPr/>
          </p:nvSpPr>
          <p:spPr>
            <a:xfrm>
              <a:off x="1759320" y="9472320"/>
              <a:ext cx="838800" cy="345960"/>
            </a:xfrm>
            <a:prstGeom prst="rect">
              <a:avLst/>
            </a:prstGeom>
            <a:solidFill>
              <a:srgbClr val="21409a"/>
            </a:solidFill>
            <a:ln>
              <a:solidFill>
                <a:srgbClr val="000000"/>
              </a:solid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Arial"/>
                  <a:ea typeface="DejaVu Sans"/>
                </a:rPr>
                <a:t>P1_29</a:t>
              </a:r>
              <a:endParaRPr b="0" lang="en-US" sz="1800" spc="-1" strike="noStrike">
                <a:latin typeface="Arial"/>
              </a:endParaRPr>
            </a:p>
          </p:txBody>
        </p:sp>
        <p:sp>
          <p:nvSpPr>
            <p:cNvPr id="133" name="CustomShape 6"/>
            <p:cNvSpPr/>
            <p:nvPr/>
          </p:nvSpPr>
          <p:spPr>
            <a:xfrm>
              <a:off x="185400" y="8228160"/>
              <a:ext cx="838800" cy="474120"/>
            </a:xfrm>
            <a:prstGeom prst="rect">
              <a:avLst/>
            </a:prstGeom>
            <a:solidFill>
              <a:srgbClr val="21409a"/>
            </a:solidFill>
            <a:ln>
              <a:solidFill>
                <a:srgbClr val="000000"/>
              </a:solid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Arial"/>
                  <a:ea typeface="DejaVu Sans"/>
                </a:rPr>
                <a:t>P1_19</a:t>
              </a:r>
              <a:endParaRPr b="0" lang="en-US" sz="1800" spc="-1" strike="noStrike">
                <a:latin typeface="Arial"/>
              </a:endParaRPr>
            </a:p>
            <a:p>
              <a:pPr>
                <a:lnSpc>
                  <a:spcPct val="100000"/>
                </a:lnSpc>
              </a:pPr>
              <a:r>
                <a:rPr b="0" lang="en-US" sz="900" spc="-1" strike="noStrike">
                  <a:solidFill>
                    <a:srgbClr val="ffffff"/>
                  </a:solidFill>
                  <a:latin typeface="Arial"/>
                  <a:ea typeface="DejaVu Sans"/>
                </a:rPr>
                <a:t>iio:device0</a:t>
              </a:r>
              <a:endParaRPr b="0" lang="en-US" sz="900" spc="-1" strike="noStrike">
                <a:latin typeface="Arial"/>
              </a:endParaRPr>
            </a:p>
          </p:txBody>
        </p:sp>
        <p:sp>
          <p:nvSpPr>
            <p:cNvPr id="134" name="CustomShape 7"/>
            <p:cNvSpPr/>
            <p:nvPr/>
          </p:nvSpPr>
          <p:spPr>
            <a:xfrm>
              <a:off x="4946400" y="9123120"/>
              <a:ext cx="1131480" cy="857880"/>
            </a:xfrm>
            <a:prstGeom prst="rect">
              <a:avLst/>
            </a:prstGeom>
            <a:solidFill>
              <a:srgbClr val="21409a"/>
            </a:solidFill>
            <a:ln>
              <a:solidFill>
                <a:srgbClr val="000000"/>
              </a:solid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Arial"/>
                  <a:ea typeface="DejaVu Sans"/>
                </a:rPr>
                <a:t>R: P1_33</a:t>
              </a:r>
              <a:endParaRPr b="0" lang="en-US" sz="1800" spc="-1" strike="noStrike">
                <a:latin typeface="Arial"/>
              </a:endParaRPr>
            </a:p>
            <a:p>
              <a:pPr>
                <a:lnSpc>
                  <a:spcPct val="100000"/>
                </a:lnSpc>
              </a:pPr>
              <a:r>
                <a:rPr b="0" lang="en-US" sz="1800" spc="-1" strike="noStrike">
                  <a:solidFill>
                    <a:srgbClr val="ffffff"/>
                  </a:solidFill>
                  <a:latin typeface="Arial"/>
                  <a:ea typeface="DejaVu Sans"/>
                </a:rPr>
                <a:t>G: P2_1</a:t>
              </a:r>
              <a:endParaRPr b="0" lang="en-US" sz="1800" spc="-1" strike="noStrike">
                <a:latin typeface="Arial"/>
              </a:endParaRPr>
            </a:p>
            <a:p>
              <a:pPr>
                <a:lnSpc>
                  <a:spcPct val="100000"/>
                </a:lnSpc>
              </a:pPr>
              <a:r>
                <a:rPr b="0" lang="en-US" sz="1800" spc="-1" strike="noStrike">
                  <a:solidFill>
                    <a:srgbClr val="ffffff"/>
                  </a:solidFill>
                  <a:latin typeface="Arial"/>
                  <a:ea typeface="DejaVu Sans"/>
                </a:rPr>
                <a:t>B: P1_36</a:t>
              </a:r>
              <a:endParaRPr b="0" lang="en-US" sz="1800" spc="-1" strike="noStrike">
                <a:latin typeface="Arial"/>
              </a:endParaRPr>
            </a:p>
          </p:txBody>
        </p:sp>
        <p:sp>
          <p:nvSpPr>
            <p:cNvPr id="135" name="CustomShape 8"/>
            <p:cNvSpPr/>
            <p:nvPr/>
          </p:nvSpPr>
          <p:spPr>
            <a:xfrm>
              <a:off x="5965560" y="8593920"/>
              <a:ext cx="838800" cy="345960"/>
            </a:xfrm>
            <a:prstGeom prst="rect">
              <a:avLst/>
            </a:prstGeom>
            <a:solidFill>
              <a:srgbClr val="21409a"/>
            </a:solidFill>
            <a:ln>
              <a:solidFill>
                <a:srgbClr val="000000"/>
              </a:solid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Arial"/>
                  <a:ea typeface="DejaVu Sans"/>
                </a:rPr>
                <a:t>P2_30</a:t>
              </a:r>
              <a:endParaRPr b="0" lang="en-US" sz="1800" spc="-1" strike="noStrike">
                <a:latin typeface="Arial"/>
              </a:endParaRPr>
            </a:p>
          </p:txBody>
        </p:sp>
        <p:sp>
          <p:nvSpPr>
            <p:cNvPr id="136" name="CustomShape 9"/>
            <p:cNvSpPr/>
            <p:nvPr/>
          </p:nvSpPr>
          <p:spPr>
            <a:xfrm>
              <a:off x="1759320" y="8483040"/>
              <a:ext cx="726120" cy="474120"/>
            </a:xfrm>
            <a:prstGeom prst="rect">
              <a:avLst/>
            </a:prstGeom>
            <a:solidFill>
              <a:srgbClr val="21409a"/>
            </a:solidFill>
            <a:ln>
              <a:solidFill>
                <a:srgbClr val="000000"/>
              </a:solid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Arial"/>
                  <a:ea typeface="DejaVu Sans"/>
                </a:rPr>
                <a:t>I2C2</a:t>
              </a:r>
              <a:br/>
              <a:r>
                <a:rPr b="0" lang="en-US" sz="900" spc="-1" strike="noStrike">
                  <a:solidFill>
                    <a:srgbClr val="ffffff"/>
                  </a:solidFill>
                  <a:latin typeface="Arial"/>
                  <a:ea typeface="DejaVu Sans"/>
                </a:rPr>
                <a:t>iio:device1</a:t>
              </a:r>
              <a:endParaRPr b="0" lang="en-US" sz="900" spc="-1" strike="noStrike">
                <a:latin typeface="Arial"/>
              </a:endParaRPr>
            </a:p>
          </p:txBody>
        </p:sp>
        <p:sp>
          <p:nvSpPr>
            <p:cNvPr id="137" name="CustomShape 10"/>
            <p:cNvSpPr/>
            <p:nvPr/>
          </p:nvSpPr>
          <p:spPr>
            <a:xfrm>
              <a:off x="4375080" y="6708600"/>
              <a:ext cx="1183320" cy="474120"/>
            </a:xfrm>
            <a:prstGeom prst="rect">
              <a:avLst/>
            </a:prstGeom>
            <a:solidFill>
              <a:srgbClr val="21409a"/>
            </a:solidFill>
            <a:ln>
              <a:solidFill>
                <a:srgbClr val="000000"/>
              </a:solidFill>
            </a:ln>
          </p:spPr>
          <p:style>
            <a:lnRef idx="0"/>
            <a:fillRef idx="0"/>
            <a:effectRef idx="0"/>
            <a:fontRef idx="minor"/>
          </p:style>
          <p:txBody>
            <a:bodyPr lIns="90000" rIns="90000" tIns="45000" bIns="45000"/>
            <a:p>
              <a:pPr>
                <a:lnSpc>
                  <a:spcPct val="100000"/>
                </a:lnSpc>
              </a:pPr>
              <a:r>
                <a:rPr b="0" lang="en-US" sz="1800" spc="-1" strike="noStrike">
                  <a:solidFill>
                    <a:srgbClr val="ffffff"/>
                  </a:solidFill>
                  <a:latin typeface="Arial"/>
                  <a:ea typeface="DejaVu Sans"/>
                </a:rPr>
                <a:t>SPI1 CS1</a:t>
              </a:r>
              <a:endParaRPr b="0" lang="en-US" sz="1800" spc="-1" strike="noStrike">
                <a:latin typeface="Arial"/>
              </a:endParaRPr>
            </a:p>
            <a:p>
              <a:pPr>
                <a:lnSpc>
                  <a:spcPct val="100000"/>
                </a:lnSpc>
              </a:pPr>
              <a:r>
                <a:rPr b="0" lang="en-US" sz="900" spc="-1" strike="noStrike">
                  <a:solidFill>
                    <a:srgbClr val="ffffff"/>
                  </a:solidFill>
                  <a:latin typeface="Arial"/>
                  <a:ea typeface="DejaVu Sans"/>
                </a:rPr>
                <a:t>leds/techlab::seg</a:t>
              </a:r>
              <a:r>
                <a:rPr b="0" i="1" lang="en-US" sz="900" spc="-1" strike="noStrike">
                  <a:solidFill>
                    <a:srgbClr val="ffffff"/>
                  </a:solidFill>
                  <a:latin typeface="Arial"/>
                  <a:ea typeface="DejaVu Sans"/>
                </a:rPr>
                <a:t>*</a:t>
              </a:r>
              <a:endParaRPr b="0" lang="en-US" sz="900" spc="-1" strike="noStrike">
                <a:latin typeface="Arial"/>
              </a:endParaRPr>
            </a:p>
          </p:txBody>
        </p:sp>
        <p:sp>
          <p:nvSpPr>
            <p:cNvPr id="138" name="CustomShape 11"/>
            <p:cNvSpPr/>
            <p:nvPr/>
          </p:nvSpPr>
          <p:spPr>
            <a:xfrm>
              <a:off x="5838120" y="7020000"/>
              <a:ext cx="107280" cy="20448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0</a:t>
              </a:r>
              <a:endParaRPr b="0" lang="en-US" sz="800" spc="-1" strike="noStrike">
                <a:latin typeface="Arial"/>
              </a:endParaRPr>
            </a:p>
          </p:txBody>
        </p:sp>
        <p:sp>
          <p:nvSpPr>
            <p:cNvPr id="139" name="CustomShape 12"/>
            <p:cNvSpPr/>
            <p:nvPr/>
          </p:nvSpPr>
          <p:spPr>
            <a:xfrm>
              <a:off x="6004800" y="7111440"/>
              <a:ext cx="107280" cy="20448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1</a:t>
              </a:r>
              <a:endParaRPr b="0" lang="en-US" sz="800" spc="-1" strike="noStrike">
                <a:latin typeface="Arial"/>
              </a:endParaRPr>
            </a:p>
          </p:txBody>
        </p:sp>
        <p:sp>
          <p:nvSpPr>
            <p:cNvPr id="140" name="CustomShape 13"/>
            <p:cNvSpPr/>
            <p:nvPr/>
          </p:nvSpPr>
          <p:spPr>
            <a:xfrm>
              <a:off x="6004800" y="7385760"/>
              <a:ext cx="107280" cy="20448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2</a:t>
              </a:r>
              <a:endParaRPr b="0" lang="en-US" sz="800" spc="-1" strike="noStrike">
                <a:latin typeface="Arial"/>
              </a:endParaRPr>
            </a:p>
          </p:txBody>
        </p:sp>
        <p:sp>
          <p:nvSpPr>
            <p:cNvPr id="141" name="CustomShape 14"/>
            <p:cNvSpPr/>
            <p:nvPr/>
          </p:nvSpPr>
          <p:spPr>
            <a:xfrm>
              <a:off x="5838120" y="7493760"/>
              <a:ext cx="107280" cy="20448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3</a:t>
              </a:r>
              <a:endParaRPr b="0" lang="en-US" sz="800" spc="-1" strike="noStrike">
                <a:latin typeface="Arial"/>
              </a:endParaRPr>
            </a:p>
          </p:txBody>
        </p:sp>
        <p:sp>
          <p:nvSpPr>
            <p:cNvPr id="142" name="CustomShape 15"/>
            <p:cNvSpPr/>
            <p:nvPr/>
          </p:nvSpPr>
          <p:spPr>
            <a:xfrm>
              <a:off x="5676480" y="7425000"/>
              <a:ext cx="107280" cy="20448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4</a:t>
              </a:r>
              <a:endParaRPr b="0" lang="en-US" sz="800" spc="-1" strike="noStrike">
                <a:latin typeface="Arial"/>
              </a:endParaRPr>
            </a:p>
          </p:txBody>
        </p:sp>
        <p:sp>
          <p:nvSpPr>
            <p:cNvPr id="143" name="CustomShape 16"/>
            <p:cNvSpPr/>
            <p:nvPr/>
          </p:nvSpPr>
          <p:spPr>
            <a:xfrm>
              <a:off x="5676480" y="7167960"/>
              <a:ext cx="107280" cy="20448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5</a:t>
              </a:r>
              <a:endParaRPr b="0" lang="en-US" sz="800" spc="-1" strike="noStrike">
                <a:latin typeface="Arial"/>
              </a:endParaRPr>
            </a:p>
          </p:txBody>
        </p:sp>
        <p:sp>
          <p:nvSpPr>
            <p:cNvPr id="144" name="CustomShape 17"/>
            <p:cNvSpPr/>
            <p:nvPr/>
          </p:nvSpPr>
          <p:spPr>
            <a:xfrm>
              <a:off x="5838120" y="7272360"/>
              <a:ext cx="107280" cy="20448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6</a:t>
              </a:r>
              <a:endParaRPr b="0" lang="en-US" sz="800" spc="-1" strike="noStrike">
                <a:latin typeface="Arial"/>
              </a:endParaRPr>
            </a:p>
          </p:txBody>
        </p:sp>
        <p:sp>
          <p:nvSpPr>
            <p:cNvPr id="145" name="CustomShape 18"/>
            <p:cNvSpPr/>
            <p:nvPr/>
          </p:nvSpPr>
          <p:spPr>
            <a:xfrm>
              <a:off x="6567840" y="6962760"/>
              <a:ext cx="107280" cy="20448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8</a:t>
              </a:r>
              <a:endParaRPr b="0" lang="en-US" sz="800" spc="-1" strike="noStrike">
                <a:latin typeface="Arial"/>
              </a:endParaRPr>
            </a:p>
          </p:txBody>
        </p:sp>
        <p:sp>
          <p:nvSpPr>
            <p:cNvPr id="146" name="CustomShape 19"/>
            <p:cNvSpPr/>
            <p:nvPr/>
          </p:nvSpPr>
          <p:spPr>
            <a:xfrm>
              <a:off x="6734520" y="7090200"/>
              <a:ext cx="107280" cy="20448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9</a:t>
              </a:r>
              <a:endParaRPr b="0" lang="en-US" sz="800" spc="-1" strike="noStrike">
                <a:latin typeface="Arial"/>
              </a:endParaRPr>
            </a:p>
          </p:txBody>
        </p:sp>
        <p:sp>
          <p:nvSpPr>
            <p:cNvPr id="147" name="CustomShape 20"/>
            <p:cNvSpPr/>
            <p:nvPr/>
          </p:nvSpPr>
          <p:spPr>
            <a:xfrm>
              <a:off x="6734520" y="7307280"/>
              <a:ext cx="107280" cy="31896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10</a:t>
              </a:r>
              <a:endParaRPr b="0" lang="en-US" sz="800" spc="-1" strike="noStrike">
                <a:latin typeface="Arial"/>
              </a:endParaRPr>
            </a:p>
          </p:txBody>
        </p:sp>
        <p:sp>
          <p:nvSpPr>
            <p:cNvPr id="148" name="CustomShape 21"/>
            <p:cNvSpPr/>
            <p:nvPr/>
          </p:nvSpPr>
          <p:spPr>
            <a:xfrm>
              <a:off x="6567840" y="7523280"/>
              <a:ext cx="107280" cy="31896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11</a:t>
              </a:r>
              <a:endParaRPr b="0" lang="en-US" sz="800" spc="-1" strike="noStrike">
                <a:latin typeface="Arial"/>
              </a:endParaRPr>
            </a:p>
          </p:txBody>
        </p:sp>
        <p:sp>
          <p:nvSpPr>
            <p:cNvPr id="149" name="CustomShape 22"/>
            <p:cNvSpPr/>
            <p:nvPr/>
          </p:nvSpPr>
          <p:spPr>
            <a:xfrm>
              <a:off x="6406200" y="7346520"/>
              <a:ext cx="107280" cy="31896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12</a:t>
              </a:r>
              <a:endParaRPr b="0" lang="en-US" sz="800" spc="-1" strike="noStrike">
                <a:latin typeface="Arial"/>
              </a:endParaRPr>
            </a:p>
          </p:txBody>
        </p:sp>
        <p:sp>
          <p:nvSpPr>
            <p:cNvPr id="150" name="CustomShape 23"/>
            <p:cNvSpPr/>
            <p:nvPr/>
          </p:nvSpPr>
          <p:spPr>
            <a:xfrm>
              <a:off x="6406200" y="7089480"/>
              <a:ext cx="107280" cy="31896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13</a:t>
              </a:r>
              <a:endParaRPr b="0" lang="en-US" sz="800" spc="-1" strike="noStrike">
                <a:latin typeface="Arial"/>
              </a:endParaRPr>
            </a:p>
          </p:txBody>
        </p:sp>
        <p:sp>
          <p:nvSpPr>
            <p:cNvPr id="151" name="CustomShape 24"/>
            <p:cNvSpPr/>
            <p:nvPr/>
          </p:nvSpPr>
          <p:spPr>
            <a:xfrm>
              <a:off x="6567840" y="7193880"/>
              <a:ext cx="107280" cy="318960"/>
            </a:xfrm>
            <a:prstGeom prst="rect">
              <a:avLst/>
            </a:prstGeom>
            <a:solidFill>
              <a:srgbClr val="21409a"/>
            </a:solidFill>
            <a:ln>
              <a:noFill/>
            </a:ln>
          </p:spPr>
          <p:style>
            <a:lnRef idx="0"/>
            <a:fillRef idx="0"/>
            <a:effectRef idx="0"/>
            <a:fontRef idx="minor"/>
          </p:style>
          <p:txBody>
            <a:bodyPr lIns="90000" rIns="90000" tIns="45000" bIns="45000" anchor="ctr"/>
            <a:p>
              <a:pPr>
                <a:lnSpc>
                  <a:spcPct val="100000"/>
                </a:lnSpc>
              </a:pPr>
              <a:r>
                <a:rPr b="0" lang="en-US" sz="800" spc="-168" strike="noStrike">
                  <a:solidFill>
                    <a:srgbClr val="ffffff"/>
                  </a:solidFill>
                  <a:latin typeface="Arial"/>
                  <a:ea typeface="DejaVu Sans"/>
                </a:rPr>
                <a:t>14</a:t>
              </a:r>
              <a:endParaRPr b="0" lang="en-US" sz="800" spc="-1" strike="noStrike">
                <a:latin typeface="Arial"/>
              </a:endParaRPr>
            </a:p>
          </p:txBody>
        </p:sp>
      </p:grpSp>
      <p:grpSp>
        <p:nvGrpSpPr>
          <p:cNvPr id="152" name="Group 25"/>
          <p:cNvGrpSpPr/>
          <p:nvPr/>
        </p:nvGrpSpPr>
        <p:grpSpPr>
          <a:xfrm>
            <a:off x="85680" y="78120"/>
            <a:ext cx="7583400" cy="604080"/>
            <a:chOff x="85680" y="78120"/>
            <a:chExt cx="7583400" cy="604080"/>
          </a:xfrm>
        </p:grpSpPr>
        <p:pic>
          <p:nvPicPr>
            <p:cNvPr id="153" name="Picture 4" descr=""/>
            <p:cNvPicPr/>
            <p:nvPr/>
          </p:nvPicPr>
          <p:blipFill>
            <a:blip r:embed="rId3"/>
            <a:stretch/>
          </p:blipFill>
          <p:spPr>
            <a:xfrm>
              <a:off x="85680" y="78120"/>
              <a:ext cx="2955240" cy="604080"/>
            </a:xfrm>
            <a:prstGeom prst="rect">
              <a:avLst/>
            </a:prstGeom>
            <a:ln>
              <a:noFill/>
            </a:ln>
          </p:spPr>
        </p:pic>
        <p:sp>
          <p:nvSpPr>
            <p:cNvPr id="154" name="CustomShape 26"/>
            <p:cNvSpPr/>
            <p:nvPr/>
          </p:nvSpPr>
          <p:spPr>
            <a:xfrm>
              <a:off x="3182040" y="145440"/>
              <a:ext cx="4487040" cy="4694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Arial Black"/>
                  <a:ea typeface="DejaVu Sans"/>
                </a:rPr>
                <a:t> </a:t>
              </a:r>
              <a:r>
                <a:rPr b="0" lang="en-US" sz="1800" spc="-1" strike="noStrike">
                  <a:solidFill>
                    <a:srgbClr val="000000"/>
                  </a:solidFill>
                  <a:latin typeface="Arial Black"/>
                  <a:ea typeface="DejaVu Sans"/>
                </a:rPr>
                <a:t>PocketBeagle</a:t>
              </a:r>
              <a:r>
                <a:rPr b="0" lang="en-US" sz="1800" spc="-1" strike="noStrike" baseline="33000">
                  <a:solidFill>
                    <a:srgbClr val="000000"/>
                  </a:solidFill>
                  <a:latin typeface="Arial Black"/>
                  <a:ea typeface="DejaVu Sans"/>
                </a:rPr>
                <a:t>®</a:t>
              </a:r>
              <a:r>
                <a:rPr b="0" lang="en-US" sz="1800" spc="-1" strike="noStrike">
                  <a:solidFill>
                    <a:srgbClr val="000000"/>
                  </a:solidFill>
                  <a:latin typeface="Arial Black"/>
                  <a:ea typeface="DejaVu Sans"/>
                </a:rPr>
                <a:t> TechLab Cape Hands-On Coding Workshop</a:t>
              </a:r>
              <a:endParaRPr b="0" lang="en-US" sz="1800" spc="-1" strike="noStrike">
                <a:latin typeface="Arial"/>
              </a:endParaRPr>
            </a:p>
          </p:txBody>
        </p:sp>
      </p:grpSp>
      <p:sp>
        <p:nvSpPr>
          <p:cNvPr id="155" name="CustomShape 27"/>
          <p:cNvSpPr/>
          <p:nvPr/>
        </p:nvSpPr>
        <p:spPr>
          <a:xfrm>
            <a:off x="5425920" y="2343600"/>
            <a:ext cx="2193840" cy="30312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USB-to-Serial Micro B</a:t>
            </a:r>
            <a:endParaRPr b="0" lang="en-US" sz="1400" spc="-1" strike="noStrike">
              <a:latin typeface="Arial"/>
            </a:endParaRPr>
          </a:p>
        </p:txBody>
      </p:sp>
      <p:sp>
        <p:nvSpPr>
          <p:cNvPr id="156" name="CustomShape 28"/>
          <p:cNvSpPr/>
          <p:nvPr/>
        </p:nvSpPr>
        <p:spPr>
          <a:xfrm>
            <a:off x="4680000" y="4665240"/>
            <a:ext cx="3092040" cy="31248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PWM Controlled Tri-Color LED</a:t>
            </a:r>
            <a:endParaRPr b="0" lang="en-US" sz="1400" spc="-1" strike="noStrike">
              <a:latin typeface="Arial"/>
            </a:endParaRPr>
          </a:p>
        </p:txBody>
      </p:sp>
      <p:sp>
        <p:nvSpPr>
          <p:cNvPr id="157" name="CustomShape 29"/>
          <p:cNvSpPr/>
          <p:nvPr/>
        </p:nvSpPr>
        <p:spPr>
          <a:xfrm>
            <a:off x="6004800" y="3837240"/>
            <a:ext cx="1791720" cy="50256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Buzzer</a:t>
            </a:r>
            <a:endParaRPr b="0" lang="en-US" sz="1400" spc="-1" strike="noStrike">
              <a:latin typeface="Arial"/>
            </a:endParaRPr>
          </a:p>
        </p:txBody>
      </p:sp>
      <p:sp>
        <p:nvSpPr>
          <p:cNvPr id="158" name="CustomShape 30"/>
          <p:cNvSpPr/>
          <p:nvPr/>
        </p:nvSpPr>
        <p:spPr>
          <a:xfrm>
            <a:off x="6112440" y="2914920"/>
            <a:ext cx="1412640" cy="56556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SPI 2-Digit </a:t>
            </a:r>
            <a:br/>
            <a:r>
              <a:rPr b="1" lang="en-US" sz="1400" spc="-1" strike="noStrike">
                <a:solidFill>
                  <a:srgbClr val="000000"/>
                </a:solidFill>
                <a:latin typeface="Arial"/>
                <a:ea typeface="DejaVu Sans"/>
              </a:rPr>
              <a:t>7-Segment </a:t>
            </a:r>
            <a:br/>
            <a:r>
              <a:rPr b="1" lang="en-US" sz="1400" spc="-1" strike="noStrike">
                <a:solidFill>
                  <a:srgbClr val="000000"/>
                </a:solidFill>
                <a:latin typeface="Arial"/>
                <a:ea typeface="DejaVu Sans"/>
              </a:rPr>
              <a:t>Displays</a:t>
            </a:r>
            <a:endParaRPr b="0" lang="en-US" sz="1400" spc="-1" strike="noStrike">
              <a:latin typeface="Arial"/>
            </a:endParaRPr>
          </a:p>
        </p:txBody>
      </p:sp>
      <p:sp>
        <p:nvSpPr>
          <p:cNvPr id="159" name="CustomShape 31"/>
          <p:cNvSpPr/>
          <p:nvPr/>
        </p:nvSpPr>
        <p:spPr>
          <a:xfrm>
            <a:off x="182520" y="3831840"/>
            <a:ext cx="1791720" cy="50184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I2C Accelerometer</a:t>
            </a:r>
            <a:endParaRPr b="0" lang="en-US" sz="1400" spc="-1" strike="noStrike">
              <a:latin typeface="Arial"/>
            </a:endParaRPr>
          </a:p>
        </p:txBody>
      </p:sp>
      <p:sp>
        <p:nvSpPr>
          <p:cNvPr id="160" name="CustomShape 32"/>
          <p:cNvSpPr/>
          <p:nvPr/>
        </p:nvSpPr>
        <p:spPr>
          <a:xfrm>
            <a:off x="182520" y="3402000"/>
            <a:ext cx="1791720" cy="30312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ADC Light Sensor</a:t>
            </a:r>
            <a:endParaRPr b="0" lang="en-US" sz="1400" spc="-1" strike="noStrike">
              <a:latin typeface="Arial"/>
            </a:endParaRPr>
          </a:p>
        </p:txBody>
      </p:sp>
      <p:sp>
        <p:nvSpPr>
          <p:cNvPr id="161" name="CustomShape 33"/>
          <p:cNvSpPr/>
          <p:nvPr/>
        </p:nvSpPr>
        <p:spPr>
          <a:xfrm>
            <a:off x="1882440" y="4665240"/>
            <a:ext cx="2317320" cy="49284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2 GPIO Push Buttons</a:t>
            </a:r>
            <a:endParaRPr b="0" lang="en-US" sz="1400" spc="-1" strike="noStrike">
              <a:latin typeface="Arial"/>
            </a:endParaRPr>
          </a:p>
        </p:txBody>
      </p:sp>
      <p:sp>
        <p:nvSpPr>
          <p:cNvPr id="162" name="CustomShape 34"/>
          <p:cNvSpPr/>
          <p:nvPr/>
        </p:nvSpPr>
        <p:spPr>
          <a:xfrm>
            <a:off x="5161680" y="2025360"/>
            <a:ext cx="2457720" cy="30312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Reset Button</a:t>
            </a:r>
            <a:endParaRPr b="0" lang="en-US" sz="1400" spc="-1" strike="noStrike">
              <a:latin typeface="Arial"/>
            </a:endParaRPr>
          </a:p>
        </p:txBody>
      </p:sp>
      <p:sp>
        <p:nvSpPr>
          <p:cNvPr id="163" name="CustomShape 35"/>
          <p:cNvSpPr/>
          <p:nvPr/>
        </p:nvSpPr>
        <p:spPr>
          <a:xfrm>
            <a:off x="671400" y="2025360"/>
            <a:ext cx="2295360" cy="30312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USB Host A with power</a:t>
            </a:r>
            <a:endParaRPr b="0" lang="en-US" sz="1400" spc="-1" strike="noStrike">
              <a:latin typeface="Arial"/>
            </a:endParaRPr>
          </a:p>
        </p:txBody>
      </p:sp>
      <p:sp>
        <p:nvSpPr>
          <p:cNvPr id="164" name="CustomShape 36"/>
          <p:cNvSpPr/>
          <p:nvPr/>
        </p:nvSpPr>
        <p:spPr>
          <a:xfrm>
            <a:off x="182520" y="2860560"/>
            <a:ext cx="1960560" cy="49212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mikroBus Header</a:t>
            </a:r>
            <a:br/>
            <a:r>
              <a:rPr b="1" lang="en-US" sz="1100" spc="-1" strike="noStrike">
                <a:solidFill>
                  <a:srgbClr val="000000"/>
                </a:solidFill>
                <a:latin typeface="Arial"/>
                <a:ea typeface="DejaVu Sans"/>
              </a:rPr>
              <a:t>www.mikroe.com/click</a:t>
            </a:r>
            <a:endParaRPr b="0" lang="en-US" sz="1100" spc="-1" strike="noStrike">
              <a:latin typeface="Arial"/>
            </a:endParaRPr>
          </a:p>
        </p:txBody>
      </p:sp>
      <p:sp>
        <p:nvSpPr>
          <p:cNvPr id="165" name="CustomShape 37"/>
          <p:cNvSpPr/>
          <p:nvPr/>
        </p:nvSpPr>
        <p:spPr>
          <a:xfrm flipH="1" rot="16200000">
            <a:off x="2666160" y="2361240"/>
            <a:ext cx="559440" cy="190800"/>
          </a:xfrm>
          <a:prstGeom prst="bentConnector3">
            <a:avLst>
              <a:gd name="adj1" fmla="val 1101"/>
            </a:avLst>
          </a:prstGeom>
          <a:noFill/>
          <a:ln>
            <a:round/>
            <a:tailEnd len="med" type="triangle" w="me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166" name="CustomShape 38"/>
          <p:cNvSpPr/>
          <p:nvPr/>
        </p:nvSpPr>
        <p:spPr>
          <a:xfrm rot="5400000">
            <a:off x="4626360" y="2326320"/>
            <a:ext cx="559440" cy="260640"/>
          </a:xfrm>
          <a:prstGeom prst="bentConnector3">
            <a:avLst>
              <a:gd name="adj1" fmla="val 1101"/>
            </a:avLst>
          </a:prstGeom>
          <a:noFill/>
          <a:ln>
            <a:round/>
            <a:tailEnd len="med" type="triangle" w="me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167" name="CustomShape 39"/>
          <p:cNvSpPr/>
          <p:nvPr/>
        </p:nvSpPr>
        <p:spPr>
          <a:xfrm flipV="1" rot="10800000">
            <a:off x="5425920" y="2765160"/>
            <a:ext cx="263520" cy="269280"/>
          </a:xfrm>
          <a:prstGeom prst="bentConnector2">
            <a:avLst/>
          </a:prstGeom>
          <a:noFill/>
          <a:ln>
            <a:round/>
            <a:tailEnd len="med" type="triangle" w="me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168" name="CustomShape 40"/>
          <p:cNvSpPr/>
          <p:nvPr/>
        </p:nvSpPr>
        <p:spPr>
          <a:xfrm flipV="1" rot="10800000">
            <a:off x="5965560" y="3988440"/>
            <a:ext cx="599760" cy="5760"/>
          </a:xfrm>
          <a:prstGeom prst="bentConnector3">
            <a:avLst>
              <a:gd name="adj1" fmla="val 50000"/>
            </a:avLst>
          </a:prstGeom>
          <a:noFill/>
          <a:ln>
            <a:round/>
            <a:tailEnd len="med" type="triangle" w="me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169" name="CustomShape 41"/>
          <p:cNvSpPr/>
          <p:nvPr/>
        </p:nvSpPr>
        <p:spPr>
          <a:xfrm flipH="1" flipV="1" rot="5400000">
            <a:off x="4404600" y="4257000"/>
            <a:ext cx="731880" cy="180720"/>
          </a:xfrm>
          <a:prstGeom prst="bentConnector3">
            <a:avLst>
              <a:gd name="adj1" fmla="val 50000"/>
            </a:avLst>
          </a:prstGeom>
          <a:noFill/>
          <a:ln>
            <a:round/>
            <a:tailEnd len="med" type="triangle" w="me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170" name="CustomShape 42"/>
          <p:cNvSpPr/>
          <p:nvPr/>
        </p:nvSpPr>
        <p:spPr>
          <a:xfrm flipV="1">
            <a:off x="1882440" y="4257720"/>
            <a:ext cx="830520" cy="456480"/>
          </a:xfrm>
          <a:prstGeom prst="bentConnector3">
            <a:avLst>
              <a:gd name="adj1" fmla="val 644"/>
            </a:avLst>
          </a:prstGeom>
          <a:noFill/>
          <a:ln>
            <a:round/>
            <a:tailEnd len="med" type="triangle" w="me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171" name="CustomShape 43"/>
          <p:cNvSpPr/>
          <p:nvPr/>
        </p:nvSpPr>
        <p:spPr>
          <a:xfrm>
            <a:off x="1899360" y="3577680"/>
            <a:ext cx="845280" cy="214200"/>
          </a:xfrm>
          <a:prstGeom prst="bentConnector3">
            <a:avLst>
              <a:gd name="adj1" fmla="val 98503"/>
            </a:avLst>
          </a:prstGeom>
          <a:noFill/>
          <a:ln>
            <a:round/>
            <a:tailEnd len="med" type="triangle" w="me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172" name="CustomShape 44"/>
          <p:cNvSpPr/>
          <p:nvPr/>
        </p:nvSpPr>
        <p:spPr>
          <a:xfrm flipV="1">
            <a:off x="1899360" y="3793320"/>
            <a:ext cx="1215000" cy="194040"/>
          </a:xfrm>
          <a:prstGeom prst="bentConnector3">
            <a:avLst>
              <a:gd name="adj1" fmla="val 100684"/>
            </a:avLst>
          </a:prstGeom>
          <a:noFill/>
          <a:ln>
            <a:round/>
            <a:tailEnd len="med" type="triangle" w="me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173" name="CustomShape 45"/>
          <p:cNvSpPr/>
          <p:nvPr/>
        </p:nvSpPr>
        <p:spPr>
          <a:xfrm>
            <a:off x="1974600" y="2765160"/>
            <a:ext cx="300600" cy="693000"/>
          </a:xfrm>
          <a:prstGeom prst="leftBrace">
            <a:avLst>
              <a:gd name="adj1" fmla="val 8333"/>
              <a:gd name="adj2" fmla="val 50000"/>
            </a:avLst>
          </a:prstGeom>
          <a:noFill/>
          <a:ln>
            <a:roun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174" name="CustomShape 46"/>
          <p:cNvSpPr/>
          <p:nvPr/>
        </p:nvSpPr>
        <p:spPr>
          <a:xfrm>
            <a:off x="5877720" y="3055680"/>
            <a:ext cx="126720" cy="445680"/>
          </a:xfrm>
          <a:prstGeom prst="rightBrace">
            <a:avLst>
              <a:gd name="adj1" fmla="val 8333"/>
              <a:gd name="adj2" fmla="val 50000"/>
            </a:avLst>
          </a:prstGeom>
          <a:noFill/>
          <a:ln>
            <a:roun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CustomShape 1"/>
          <p:cNvSpPr/>
          <p:nvPr/>
        </p:nvSpPr>
        <p:spPr>
          <a:xfrm>
            <a:off x="182520" y="5637600"/>
            <a:ext cx="7169760" cy="30312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ea typeface="DejaVu Sans"/>
              </a:rPr>
              <a:t>PocketBeagle Expansion Header Pin-out</a:t>
            </a:r>
            <a:r>
              <a:rPr b="0" lang="en-US" sz="1400" spc="-1" strike="noStrike">
                <a:solidFill>
                  <a:srgbClr val="000000"/>
                </a:solidFill>
                <a:latin typeface="Arial"/>
                <a:ea typeface="DejaVu Sans"/>
              </a:rPr>
              <a:t> </a:t>
            </a:r>
            <a:endParaRPr b="0" lang="en-US" sz="1400" spc="-1" strike="noStrike">
              <a:latin typeface="Arial"/>
            </a:endParaRPr>
          </a:p>
        </p:txBody>
      </p:sp>
      <p:pic>
        <p:nvPicPr>
          <p:cNvPr id="176" name="Picture 9" descr=""/>
          <p:cNvPicPr/>
          <p:nvPr/>
        </p:nvPicPr>
        <p:blipFill>
          <a:blip r:embed="rId1"/>
          <a:stretch/>
        </p:blipFill>
        <p:spPr>
          <a:xfrm>
            <a:off x="0" y="5979600"/>
            <a:ext cx="7771680" cy="3199320"/>
          </a:xfrm>
          <a:prstGeom prst="rect">
            <a:avLst/>
          </a:prstGeom>
          <a:ln>
            <a:noFill/>
          </a:ln>
        </p:spPr>
      </p:pic>
      <p:sp>
        <p:nvSpPr>
          <p:cNvPr id="177" name="CustomShape 2"/>
          <p:cNvSpPr/>
          <p:nvPr/>
        </p:nvSpPr>
        <p:spPr>
          <a:xfrm>
            <a:off x="311040" y="9397800"/>
            <a:ext cx="7309440" cy="30312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Arial"/>
                <a:ea typeface="DejaVu Sans"/>
              </a:rPr>
              <a:t>Great getting started information is at </a:t>
            </a:r>
            <a:r>
              <a:rPr b="1" lang="en-US" sz="1400" spc="-1" strike="noStrike" u="sng">
                <a:solidFill>
                  <a:srgbClr val="0000ff"/>
                </a:solidFill>
                <a:uFillTx/>
                <a:latin typeface="Arial"/>
                <a:ea typeface="DejaVu Sans"/>
                <a:hlinkClick r:id="rId2"/>
              </a:rPr>
              <a:t>beagleboard.org/pocket</a:t>
            </a:r>
            <a:endParaRPr b="0" lang="en-US" sz="1400" spc="-1" strike="noStrike">
              <a:latin typeface="Arial"/>
            </a:endParaRPr>
          </a:p>
        </p:txBody>
      </p:sp>
      <p:pic>
        <p:nvPicPr>
          <p:cNvPr id="178" name="Picture 1" descr=""/>
          <p:cNvPicPr/>
          <p:nvPr/>
        </p:nvPicPr>
        <p:blipFill>
          <a:blip r:embed="rId3"/>
          <a:srcRect l="32824" t="13763" r="0" b="10475"/>
          <a:stretch/>
        </p:blipFill>
        <p:spPr>
          <a:xfrm rot="16200000">
            <a:off x="-573120" y="2023200"/>
            <a:ext cx="4423320" cy="2805120"/>
          </a:xfrm>
          <a:prstGeom prst="rect">
            <a:avLst/>
          </a:prstGeom>
          <a:ln>
            <a:noFill/>
          </a:ln>
        </p:spPr>
      </p:pic>
      <p:sp>
        <p:nvSpPr>
          <p:cNvPr id="179" name="TextShape 3"/>
          <p:cNvSpPr txBox="1"/>
          <p:nvPr/>
        </p:nvSpPr>
        <p:spPr>
          <a:xfrm>
            <a:off x="3041280" y="1492200"/>
            <a:ext cx="4061520" cy="4177440"/>
          </a:xfrm>
          <a:prstGeom prst="rect">
            <a:avLst/>
          </a:prstGeom>
          <a:noFill/>
          <a:ln>
            <a:noFill/>
          </a:ln>
        </p:spPr>
        <p:txBody>
          <a:bodyPr lIns="0" rIns="0" tIns="0" bIns="0"/>
          <a:p>
            <a:pPr>
              <a:lnSpc>
                <a:spcPct val="120000"/>
              </a:lnSpc>
            </a:pPr>
            <a:endParaRPr b="0" lang="en-US" sz="1800" spc="-1" strike="noStrike">
              <a:solidFill>
                <a:srgbClr val="000000"/>
              </a:solidFill>
              <a:latin typeface="Arial"/>
            </a:endParaRPr>
          </a:p>
          <a:p>
            <a:pPr marL="285840" indent="-285480">
              <a:lnSpc>
                <a:spcPct val="120000"/>
              </a:lnSpc>
              <a:buClr>
                <a:srgbClr val="000000"/>
              </a:buClr>
              <a:buFont typeface="Arial"/>
              <a:buChar char="•"/>
            </a:pPr>
            <a:r>
              <a:rPr b="0" lang="en-US" sz="1400" spc="-1" strike="noStrike">
                <a:solidFill>
                  <a:srgbClr val="000000"/>
                </a:solidFill>
                <a:latin typeface="Arial"/>
              </a:rPr>
              <a:t>PocketBeagle</a:t>
            </a:r>
            <a:r>
              <a:rPr b="0" lang="en-US" sz="1400" spc="-1" strike="noStrike" baseline="30000">
                <a:solidFill>
                  <a:srgbClr val="000000"/>
                </a:solidFill>
                <a:latin typeface="Arial"/>
              </a:rPr>
              <a:t>®</a:t>
            </a:r>
            <a:r>
              <a:rPr b="0" lang="en-US" sz="1400" spc="-1" strike="noStrike">
                <a:solidFill>
                  <a:srgbClr val="000000"/>
                </a:solidFill>
                <a:latin typeface="Arial"/>
              </a:rPr>
              <a:t> is an ultra-tiny-yet-complete, low-cost, open-source USB-key-fob computer. </a:t>
            </a:r>
            <a:endParaRPr b="0" lang="en-US" sz="1400" spc="-1" strike="noStrike">
              <a:solidFill>
                <a:srgbClr val="000000"/>
              </a:solidFill>
              <a:latin typeface="Arial"/>
            </a:endParaRPr>
          </a:p>
          <a:p>
            <a:pPr marL="285840" indent="-285480">
              <a:lnSpc>
                <a:spcPct val="120000"/>
              </a:lnSpc>
              <a:buClr>
                <a:srgbClr val="000000"/>
              </a:buClr>
              <a:buFont typeface="Arial"/>
              <a:buChar char="•"/>
            </a:pPr>
            <a:r>
              <a:rPr b="0" lang="en-US" sz="1400" spc="-1" strike="noStrike">
                <a:solidFill>
                  <a:srgbClr val="000000"/>
                </a:solidFill>
                <a:latin typeface="Arial"/>
              </a:rPr>
              <a:t>Processor System: </a:t>
            </a:r>
            <a:br/>
            <a:r>
              <a:rPr b="0" lang="en-US" sz="1400" spc="-1" strike="noStrike">
                <a:solidFill>
                  <a:srgbClr val="000000"/>
                </a:solidFill>
                <a:latin typeface="Arial"/>
              </a:rPr>
              <a:t>Octavo Systems OSD3358-SM 21mm x 21mm system-in-package that includes 512MB DDR3 RAM, 1-GHz ARM Cortex-A8 CPU, 2x 200-MHz PRUs, ARM Cortex-M3, 3D accelerator, power/battery management and EEPROM</a:t>
            </a:r>
            <a:endParaRPr b="0" lang="en-US" sz="1400" spc="-1" strike="noStrike">
              <a:solidFill>
                <a:srgbClr val="000000"/>
              </a:solidFill>
              <a:latin typeface="Arial"/>
            </a:endParaRPr>
          </a:p>
          <a:p>
            <a:pPr marL="285840" indent="-285480">
              <a:lnSpc>
                <a:spcPct val="120000"/>
              </a:lnSpc>
              <a:buClr>
                <a:srgbClr val="000000"/>
              </a:buClr>
              <a:buFont typeface="Arial"/>
              <a:buChar char="•"/>
            </a:pPr>
            <a:r>
              <a:rPr b="0" lang="en-US" sz="1400" spc="-1" strike="noStrike">
                <a:solidFill>
                  <a:srgbClr val="000000"/>
                </a:solidFill>
                <a:latin typeface="Arial"/>
              </a:rPr>
              <a:t>72 expansion pin headers with power and battery I/Os, high-speed USB, 8 analog inputs, 44 digital I/Os and numerous digital interface peripherals</a:t>
            </a:r>
            <a:endParaRPr b="0" lang="en-US" sz="1400" spc="-1" strike="noStrike">
              <a:solidFill>
                <a:srgbClr val="000000"/>
              </a:solidFill>
              <a:latin typeface="Arial"/>
            </a:endParaRPr>
          </a:p>
          <a:p>
            <a:pPr marL="285840" indent="-285480">
              <a:lnSpc>
                <a:spcPct val="120000"/>
              </a:lnSpc>
              <a:buClr>
                <a:srgbClr val="000000"/>
              </a:buClr>
              <a:buFont typeface="Arial"/>
              <a:buChar char="•"/>
            </a:pPr>
            <a:r>
              <a:rPr b="0" lang="en-US" sz="1400" spc="-1" strike="noStrike">
                <a:solidFill>
                  <a:srgbClr val="000000"/>
                </a:solidFill>
                <a:latin typeface="Arial"/>
              </a:rPr>
              <a:t>microUSB host/client and microSD connectors</a:t>
            </a:r>
            <a:endParaRPr b="0" lang="en-US" sz="1400" spc="-1" strike="noStrike">
              <a:solidFill>
                <a:srgbClr val="000000"/>
              </a:solidFill>
              <a:latin typeface="Arial"/>
            </a:endParaRPr>
          </a:p>
        </p:txBody>
      </p:sp>
      <p:grpSp>
        <p:nvGrpSpPr>
          <p:cNvPr id="180" name="Group 4"/>
          <p:cNvGrpSpPr/>
          <p:nvPr/>
        </p:nvGrpSpPr>
        <p:grpSpPr>
          <a:xfrm>
            <a:off x="85680" y="78120"/>
            <a:ext cx="7583400" cy="604080"/>
            <a:chOff x="85680" y="78120"/>
            <a:chExt cx="7583400" cy="604080"/>
          </a:xfrm>
        </p:grpSpPr>
        <p:pic>
          <p:nvPicPr>
            <p:cNvPr id="181" name="Picture 4" descr=""/>
            <p:cNvPicPr/>
            <p:nvPr/>
          </p:nvPicPr>
          <p:blipFill>
            <a:blip r:embed="rId4"/>
            <a:stretch/>
          </p:blipFill>
          <p:spPr>
            <a:xfrm>
              <a:off x="85680" y="78120"/>
              <a:ext cx="2955240" cy="604080"/>
            </a:xfrm>
            <a:prstGeom prst="rect">
              <a:avLst/>
            </a:prstGeom>
            <a:ln>
              <a:noFill/>
            </a:ln>
          </p:spPr>
        </p:pic>
        <p:sp>
          <p:nvSpPr>
            <p:cNvPr id="182" name="CustomShape 5"/>
            <p:cNvSpPr/>
            <p:nvPr/>
          </p:nvSpPr>
          <p:spPr>
            <a:xfrm>
              <a:off x="3182040" y="145440"/>
              <a:ext cx="4487040" cy="4694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Arial Black"/>
                  <a:ea typeface="DejaVu Sans"/>
                </a:rPr>
                <a:t> </a:t>
              </a:r>
              <a:r>
                <a:rPr b="0" lang="en-US" sz="1800" spc="-1" strike="noStrike">
                  <a:solidFill>
                    <a:srgbClr val="000000"/>
                  </a:solidFill>
                  <a:latin typeface="Arial Black"/>
                  <a:ea typeface="DejaVu Sans"/>
                </a:rPr>
                <a:t>PocketBeagle</a:t>
              </a:r>
              <a:r>
                <a:rPr b="0" lang="en-US" sz="1800" spc="-1" strike="noStrike" baseline="33000">
                  <a:solidFill>
                    <a:srgbClr val="000000"/>
                  </a:solidFill>
                  <a:latin typeface="Arial Black"/>
                  <a:ea typeface="DejaVu Sans"/>
                </a:rPr>
                <a:t>®</a:t>
              </a:r>
              <a:r>
                <a:rPr b="0" lang="en-US" sz="1800" spc="-1" strike="noStrike">
                  <a:solidFill>
                    <a:srgbClr val="000000"/>
                  </a:solidFill>
                  <a:latin typeface="Arial Black"/>
                  <a:ea typeface="DejaVu Sans"/>
                </a:rPr>
                <a:t> TechLab Cape Hands-On Coding Workshop</a:t>
              </a:r>
              <a:endParaRPr b="0" lang="en-US" sz="1800" spc="-1" strike="noStrike">
                <a:latin typeface="Arial"/>
              </a:endParaRPr>
            </a:p>
          </p:txBody>
        </p:sp>
      </p:grpSp>
      <p:sp>
        <p:nvSpPr>
          <p:cNvPr id="183" name="CustomShape 6"/>
          <p:cNvSpPr/>
          <p:nvPr/>
        </p:nvSpPr>
        <p:spPr>
          <a:xfrm>
            <a:off x="370800" y="1010520"/>
            <a:ext cx="3135240" cy="481320"/>
          </a:xfrm>
          <a:prstGeom prst="rect">
            <a:avLst/>
          </a:prstGeom>
          <a:noFill/>
          <a:ln>
            <a:noFill/>
          </a:ln>
        </p:spPr>
        <p:style>
          <a:lnRef idx="0"/>
          <a:fillRef idx="0"/>
          <a:effectRef idx="0"/>
          <a:fontRef idx="minor"/>
        </p:style>
        <p:txBody>
          <a:bodyPr lIns="90000" rIns="90000" tIns="45000" bIns="45000"/>
          <a:p>
            <a:pPr>
              <a:lnSpc>
                <a:spcPct val="100000"/>
              </a:lnSpc>
            </a:pPr>
            <a:r>
              <a:rPr b="1" lang="en-US" sz="2000" spc="-1" strike="noStrike">
                <a:solidFill>
                  <a:srgbClr val="000000"/>
                </a:solidFill>
                <a:latin typeface="Arial"/>
                <a:ea typeface="DejaVu Sans"/>
              </a:rPr>
              <a:t>PocketBeagle</a:t>
            </a:r>
            <a:r>
              <a:rPr b="1" lang="en-US" sz="2000" spc="-1" strike="noStrike" baseline="30000">
                <a:solidFill>
                  <a:srgbClr val="000000"/>
                </a:solidFill>
                <a:latin typeface="Arial"/>
                <a:ea typeface="DejaVu Sans"/>
              </a:rPr>
              <a:t>®</a:t>
            </a:r>
            <a:endParaRPr b="0" lang="en-US" sz="20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360720" y="7432920"/>
            <a:ext cx="4248000" cy="2526480"/>
          </a:xfrm>
          <a:prstGeom prst="rect">
            <a:avLst/>
          </a:prstGeom>
          <a:noFill/>
          <a:ln>
            <a:noFill/>
          </a:ln>
        </p:spPr>
        <p:style>
          <a:lnRef idx="0"/>
          <a:fillRef idx="0"/>
          <a:effectRef idx="0"/>
          <a:fontRef idx="minor"/>
        </p:style>
        <p:txBody>
          <a:bodyPr lIns="90000" rIns="90000" tIns="45000" bIns="45000"/>
          <a:p>
            <a:pPr>
              <a:lnSpc>
                <a:spcPct val="100000"/>
              </a:lnSpc>
            </a:pPr>
            <a:r>
              <a:rPr b="0" lang="en-US" sz="1000" spc="-1" strike="noStrike">
                <a:solidFill>
                  <a:srgbClr val="000000"/>
                </a:solidFill>
                <a:latin typeface="Courier New"/>
                <a:ea typeface="DejaVu Sans"/>
              </a:rPr>
              <a:t>#!/usr/bin/env node</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var b = require('bonescript');</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var LED = 'USR3';</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var state = b.HIGH;     // Initial state</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b.pinMode(LED, b.OUTPUT);</a:t>
            </a:r>
            <a:endParaRPr b="0" lang="en-US" sz="1000" spc="-1" strike="noStrike">
              <a:latin typeface="Arial"/>
            </a:endParaRPr>
          </a:p>
          <a:p>
            <a:pPr>
              <a:lnSpc>
                <a:spcPct val="100000"/>
              </a:lnSpc>
            </a:pP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setInterval(flash, 250); // Change state every 250 ms</a:t>
            </a:r>
            <a:endParaRPr b="0" lang="en-US" sz="1000" spc="-1" strike="noStrike">
              <a:latin typeface="Arial"/>
            </a:endParaRPr>
          </a:p>
          <a:p>
            <a:pPr>
              <a:lnSpc>
                <a:spcPct val="100000"/>
              </a:lnSpc>
            </a:pP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function flash() {</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    </a:t>
            </a:r>
            <a:r>
              <a:rPr b="0" lang="en-US" sz="1000" spc="-1" strike="noStrike">
                <a:solidFill>
                  <a:srgbClr val="000000"/>
                </a:solidFill>
                <a:latin typeface="Courier New"/>
                <a:ea typeface="DejaVu Sans"/>
              </a:rPr>
              <a:t>b.digitalWrite(LED, state);</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    </a:t>
            </a:r>
            <a:r>
              <a:rPr b="0" lang="en-US" sz="1000" spc="-1" strike="noStrike">
                <a:solidFill>
                  <a:srgbClr val="000000"/>
                </a:solidFill>
                <a:latin typeface="Courier New"/>
                <a:ea typeface="DejaVu Sans"/>
              </a:rPr>
              <a:t>if(state === b.HIGH) {</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        </a:t>
            </a:r>
            <a:r>
              <a:rPr b="0" lang="en-US" sz="1000" spc="-1" strike="noStrike">
                <a:solidFill>
                  <a:srgbClr val="000000"/>
                </a:solidFill>
                <a:latin typeface="Courier New"/>
                <a:ea typeface="DejaVu Sans"/>
              </a:rPr>
              <a:t>state = b.LOW;</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    </a:t>
            </a:r>
            <a:r>
              <a:rPr b="0" lang="en-US" sz="1000" spc="-1" strike="noStrike">
                <a:solidFill>
                  <a:srgbClr val="000000"/>
                </a:solidFill>
                <a:latin typeface="Courier New"/>
                <a:ea typeface="DejaVu Sans"/>
              </a:rPr>
              <a:t>} else {</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        </a:t>
            </a:r>
            <a:r>
              <a:rPr b="0" lang="en-US" sz="1000" spc="-1" strike="noStrike">
                <a:solidFill>
                  <a:srgbClr val="000000"/>
                </a:solidFill>
                <a:latin typeface="Courier New"/>
                <a:ea typeface="DejaVu Sans"/>
              </a:rPr>
              <a:t>state = b.HIGH;</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    </a:t>
            </a:r>
            <a:r>
              <a:rPr b="0" lang="en-US" sz="1000" spc="-1" strike="noStrike">
                <a:solidFill>
                  <a:srgbClr val="000000"/>
                </a:solidFill>
                <a:latin typeface="Courier New"/>
                <a:ea typeface="DejaVu Sans"/>
              </a:rPr>
              <a:t>}</a:t>
            </a:r>
            <a:endParaRPr b="0" lang="en-US" sz="1000" spc="-1" strike="noStrike">
              <a:latin typeface="Arial"/>
            </a:endParaRPr>
          </a:p>
          <a:p>
            <a:pPr>
              <a:lnSpc>
                <a:spcPct val="100000"/>
              </a:lnSpc>
            </a:pPr>
            <a:r>
              <a:rPr b="0" lang="en-US" sz="1000" spc="-1" strike="noStrike">
                <a:solidFill>
                  <a:srgbClr val="000000"/>
                </a:solidFill>
                <a:latin typeface="Courier New"/>
                <a:ea typeface="DejaVu Sans"/>
              </a:rPr>
              <a:t>}</a:t>
            </a:r>
            <a:endParaRPr b="0" lang="en-US" sz="1000" spc="-1" strike="noStrike">
              <a:latin typeface="Arial"/>
            </a:endParaRPr>
          </a:p>
        </p:txBody>
      </p:sp>
      <p:sp>
        <p:nvSpPr>
          <p:cNvPr id="185" name="CustomShape 2"/>
          <p:cNvSpPr/>
          <p:nvPr/>
        </p:nvSpPr>
        <p:spPr>
          <a:xfrm>
            <a:off x="355320" y="302400"/>
            <a:ext cx="7246800" cy="217080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Blink PocketBeagle on-board USRx LED</a:t>
            </a:r>
            <a:br/>
            <a:endParaRPr b="0" lang="en-US" sz="1600" spc="-1" strike="noStrike">
              <a:latin typeface="Arial"/>
            </a:endParaRPr>
          </a:p>
          <a:p>
            <a:pPr>
              <a:lnSpc>
                <a:spcPct val="120000"/>
              </a:lnSpc>
            </a:pPr>
            <a:r>
              <a:rPr b="1" lang="en-US" sz="1100" spc="-1" strike="noStrike">
                <a:solidFill>
                  <a:srgbClr val="000000"/>
                </a:solidFill>
                <a:latin typeface="Arial"/>
                <a:ea typeface="DejaVu Sans"/>
              </a:rPr>
              <a:t>Goal: </a:t>
            </a:r>
            <a:r>
              <a:rPr b="0" lang="en-US" sz="1100" spc="-1" strike="noStrike">
                <a:solidFill>
                  <a:srgbClr val="000000"/>
                </a:solidFill>
                <a:latin typeface="Arial"/>
                <a:ea typeface="DejaVu Sans"/>
              </a:rPr>
              <a:t>Blink USR3 LED on PocketBeagle.</a:t>
            </a:r>
            <a:endParaRPr b="0" lang="en-US" sz="1100" spc="-1" strike="noStrike">
              <a:latin typeface="Arial"/>
            </a:endParaRPr>
          </a:p>
          <a:p>
            <a:pPr>
              <a:lnSpc>
                <a:spcPct val="120000"/>
              </a:lnSpc>
            </a:pPr>
            <a:r>
              <a:rPr b="1" lang="en-US" sz="1100" spc="-1" strike="noStrike">
                <a:solidFill>
                  <a:srgbClr val="000000"/>
                </a:solidFill>
                <a:latin typeface="Arial"/>
                <a:ea typeface="DejaVu Sans"/>
              </a:rPr>
              <a:t>Overview: </a:t>
            </a:r>
            <a:r>
              <a:rPr b="0" lang="en-US" sz="1100" spc="-1" strike="noStrike">
                <a:solidFill>
                  <a:srgbClr val="000000"/>
                </a:solidFill>
                <a:latin typeface="Arial"/>
                <a:ea typeface="DejaVu Sans"/>
              </a:rPr>
              <a:t>BoneScript is a Node.js library customized for the Beagle family and featuring familiar Arduino function calls. Here we will use it to blink an LED built into your PocketBeagle.</a:t>
            </a:r>
            <a:endParaRPr b="0" lang="en-US" sz="1100" spc="-1" strike="noStrike">
              <a:latin typeface="Arial"/>
            </a:endParaRPr>
          </a:p>
          <a:p>
            <a:pPr>
              <a:lnSpc>
                <a:spcPct val="120000"/>
              </a:lnSpc>
            </a:pPr>
            <a:r>
              <a:rPr b="1" lang="en-US" sz="1100" spc="-1" strike="noStrike">
                <a:solidFill>
                  <a:srgbClr val="000000"/>
                </a:solidFill>
                <a:latin typeface="Arial"/>
                <a:ea typeface="DejaVu Sans"/>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ea typeface="DejaVu Sans"/>
              </a:rPr>
              <a:t>1. Navigate to</a:t>
            </a:r>
            <a:r>
              <a:rPr b="1" lang="en-US" sz="1200" spc="-1" strike="noStrike">
                <a:solidFill>
                  <a:srgbClr val="21409a"/>
                </a:solidFill>
                <a:latin typeface="Arial"/>
                <a:ea typeface="DejaVu Sans"/>
              </a:rPr>
              <a:t> TechLab/internalLED.js</a:t>
            </a:r>
            <a:r>
              <a:rPr b="0" lang="en-US" sz="1100" spc="-1" strike="noStrike">
                <a:solidFill>
                  <a:srgbClr val="000000"/>
                </a:solidFill>
                <a:latin typeface="Arial"/>
                <a:ea typeface="DejaVu Sans"/>
              </a:rPr>
              <a:t> and double-click on it.</a:t>
            </a:r>
            <a:endParaRPr b="0" lang="en-US" sz="1100" spc="-1" strike="noStrike">
              <a:latin typeface="Arial"/>
            </a:endParaRPr>
          </a:p>
          <a:p>
            <a:pPr>
              <a:lnSpc>
                <a:spcPct val="120000"/>
              </a:lnSpc>
            </a:pPr>
            <a:r>
              <a:rPr b="0" lang="en-US" sz="1100" spc="-1" strike="noStrike">
                <a:solidFill>
                  <a:srgbClr val="000000"/>
                </a:solidFill>
                <a:latin typeface="Arial"/>
                <a:ea typeface="DejaVu Sans"/>
              </a:rPr>
              <a:t>2. Click the  Run button in the toolbar to execute the script in the active file window</a:t>
            </a:r>
            <a:endParaRPr b="0" lang="en-US" sz="1100" spc="-1" strike="noStrike">
              <a:latin typeface="Arial"/>
            </a:endParaRPr>
          </a:p>
          <a:p>
            <a:pPr>
              <a:lnSpc>
                <a:spcPct val="120000"/>
              </a:lnSpc>
            </a:pPr>
            <a:r>
              <a:rPr b="0" lang="en-US" sz="1100" spc="-1" strike="noStrike">
                <a:solidFill>
                  <a:srgbClr val="000000"/>
                </a:solidFill>
                <a:latin typeface="Arial"/>
                <a:ea typeface="DejaVu Sans"/>
              </a:rPr>
              <a:t>3. You will see the run configuration window open with a Stop button.  Click the Stop button to halt the program.</a:t>
            </a:r>
            <a:endParaRPr b="0" lang="en-US" sz="1100" spc="-1" strike="noStrike">
              <a:latin typeface="Arial"/>
            </a:endParaRPr>
          </a:p>
          <a:p>
            <a:pPr>
              <a:lnSpc>
                <a:spcPct val="120000"/>
              </a:lnSpc>
            </a:pPr>
            <a:r>
              <a:rPr b="0" lang="en-US" sz="1100" spc="-1" strike="noStrike">
                <a:solidFill>
                  <a:srgbClr val="000000"/>
                </a:solidFill>
                <a:latin typeface="Arial"/>
                <a:ea typeface="DejaVu Sans"/>
              </a:rPr>
              <a:t>4. Try changing the LED or blink time, save the program and run again.</a:t>
            </a:r>
            <a:endParaRPr b="0" lang="en-US" sz="1100" spc="-1" strike="noStrike">
              <a:latin typeface="Arial"/>
            </a:endParaRPr>
          </a:p>
          <a:p>
            <a:pPr>
              <a:lnSpc>
                <a:spcPct val="120000"/>
              </a:lnSpc>
            </a:pPr>
            <a:r>
              <a:rPr b="0" lang="en-US" sz="1100" spc="-1" strike="noStrike">
                <a:solidFill>
                  <a:srgbClr val="000000"/>
                </a:solidFill>
                <a:latin typeface="Arial"/>
                <a:ea typeface="DejaVu Sans"/>
              </a:rPr>
              <a:t>TIP: Click the green bug to disable the debugger and begin execution quicker.</a:t>
            </a:r>
            <a:endParaRPr b="0" lang="en-US" sz="1100" spc="-1" strike="noStrike">
              <a:latin typeface="Arial"/>
            </a:endParaRPr>
          </a:p>
        </p:txBody>
      </p:sp>
      <p:sp>
        <p:nvSpPr>
          <p:cNvPr id="186" name="CustomShape 3"/>
          <p:cNvSpPr/>
          <p:nvPr/>
        </p:nvSpPr>
        <p:spPr>
          <a:xfrm>
            <a:off x="360720" y="7054200"/>
            <a:ext cx="1380240" cy="34488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ea typeface="DejaVu Sans"/>
              </a:rPr>
              <a:t>internalLED.js</a:t>
            </a:r>
            <a:endParaRPr b="0" lang="en-US" sz="1400" spc="-1" strike="noStrike">
              <a:latin typeface="Arial"/>
            </a:endParaRPr>
          </a:p>
        </p:txBody>
      </p:sp>
      <p:pic>
        <p:nvPicPr>
          <p:cNvPr id="187" name="Picture 6" descr=""/>
          <p:cNvPicPr/>
          <p:nvPr/>
        </p:nvPicPr>
        <p:blipFill>
          <a:blip r:embed="rId1"/>
          <a:stretch/>
        </p:blipFill>
        <p:spPr>
          <a:xfrm>
            <a:off x="4604040" y="8582760"/>
            <a:ext cx="2742480" cy="1145160"/>
          </a:xfrm>
          <a:prstGeom prst="rect">
            <a:avLst/>
          </a:prstGeom>
          <a:ln>
            <a:noFill/>
          </a:ln>
        </p:spPr>
      </p:pic>
      <p:grpSp>
        <p:nvGrpSpPr>
          <p:cNvPr id="188" name="Group 4"/>
          <p:cNvGrpSpPr/>
          <p:nvPr/>
        </p:nvGrpSpPr>
        <p:grpSpPr>
          <a:xfrm>
            <a:off x="313560" y="2889000"/>
            <a:ext cx="7241400" cy="4021920"/>
            <a:chOff x="313560" y="2889000"/>
            <a:chExt cx="7241400" cy="4021920"/>
          </a:xfrm>
        </p:grpSpPr>
        <p:pic>
          <p:nvPicPr>
            <p:cNvPr id="189" name="Picture 3" descr=""/>
            <p:cNvPicPr/>
            <p:nvPr/>
          </p:nvPicPr>
          <p:blipFill>
            <a:blip r:embed="rId2"/>
            <a:stretch/>
          </p:blipFill>
          <p:spPr>
            <a:xfrm>
              <a:off x="313560" y="2889000"/>
              <a:ext cx="7241400" cy="4021920"/>
            </a:xfrm>
            <a:prstGeom prst="rect">
              <a:avLst/>
            </a:prstGeom>
            <a:ln>
              <a:noFill/>
            </a:ln>
          </p:spPr>
        </p:pic>
        <p:sp>
          <p:nvSpPr>
            <p:cNvPr id="190" name="CustomShape 5"/>
            <p:cNvSpPr/>
            <p:nvPr/>
          </p:nvSpPr>
          <p:spPr>
            <a:xfrm>
              <a:off x="360720" y="4717080"/>
              <a:ext cx="1380240" cy="283680"/>
            </a:xfrm>
            <a:prstGeom prst="roundRect">
              <a:avLst>
                <a:gd name="adj" fmla="val 16667"/>
              </a:avLst>
            </a:prstGeom>
            <a:noFill/>
            <a:ln>
              <a:solidFill>
                <a:srgbClr val="ff0000"/>
              </a:solidFill>
              <a:round/>
            </a:ln>
          </p:spPr>
          <p:style>
            <a:lnRef idx="2">
              <a:schemeClr val="accent1"/>
            </a:lnRef>
            <a:fillRef idx="1">
              <a:schemeClr val="lt1"/>
            </a:fillRef>
            <a:effectRef idx="0">
              <a:schemeClr val="accent1"/>
            </a:effectRef>
            <a:fontRef idx="minor"/>
          </p:style>
        </p:sp>
        <p:sp>
          <p:nvSpPr>
            <p:cNvPr id="191" name="CustomShape 6"/>
            <p:cNvSpPr/>
            <p:nvPr/>
          </p:nvSpPr>
          <p:spPr>
            <a:xfrm>
              <a:off x="2812320" y="3226320"/>
              <a:ext cx="712800" cy="283680"/>
            </a:xfrm>
            <a:prstGeom prst="roundRect">
              <a:avLst>
                <a:gd name="adj" fmla="val 16667"/>
              </a:avLst>
            </a:prstGeom>
            <a:noFill/>
            <a:ln>
              <a:solidFill>
                <a:srgbClr val="ff0000"/>
              </a:solidFill>
              <a:round/>
            </a:ln>
          </p:spPr>
          <p:style>
            <a:lnRef idx="2">
              <a:schemeClr val="accent1"/>
            </a:lnRef>
            <a:fillRef idx="1">
              <a:schemeClr val="lt1"/>
            </a:fillRef>
            <a:effectRef idx="0">
              <a:schemeClr val="accent1"/>
            </a:effectRef>
            <a:fontRef idx="minor"/>
          </p:style>
        </p:sp>
        <p:sp>
          <p:nvSpPr>
            <p:cNvPr id="192" name="CustomShape 7"/>
            <p:cNvSpPr/>
            <p:nvPr/>
          </p:nvSpPr>
          <p:spPr>
            <a:xfrm>
              <a:off x="484200" y="4278960"/>
              <a:ext cx="371520" cy="364680"/>
            </a:xfrm>
            <a:prstGeom prst="rect">
              <a:avLst/>
            </a:prstGeom>
            <a:noFill/>
            <a:ln>
              <a:solidFill>
                <a:schemeClr val="bg1"/>
              </a:solidFill>
            </a:ln>
          </p:spPr>
          <p:style>
            <a:lnRef idx="0"/>
            <a:fillRef idx="0"/>
            <a:effectRef idx="0"/>
            <a:fontRef idx="minor"/>
          </p:style>
          <p:txBody>
            <a:bodyPr wrap="none" lIns="90000" rIns="90000" tIns="45000" bIns="45000"/>
            <a:p>
              <a:pPr>
                <a:lnSpc>
                  <a:spcPct val="100000"/>
                </a:lnSpc>
              </a:pPr>
              <a:r>
                <a:rPr b="0" lang="en-US" sz="1800" spc="-1" strike="noStrike">
                  <a:solidFill>
                    <a:srgbClr val="ffffff"/>
                  </a:solidFill>
                  <a:latin typeface="Arial"/>
                  <a:ea typeface="DejaVu Sans"/>
                </a:rPr>
                <a:t>1.</a:t>
              </a:r>
              <a:endParaRPr b="0" lang="en-US" sz="1800" spc="-1" strike="noStrike">
                <a:latin typeface="Arial"/>
              </a:endParaRPr>
            </a:p>
          </p:txBody>
        </p:sp>
        <p:sp>
          <p:nvSpPr>
            <p:cNvPr id="193" name="CustomShape 8"/>
            <p:cNvSpPr/>
            <p:nvPr/>
          </p:nvSpPr>
          <p:spPr>
            <a:xfrm>
              <a:off x="3882600" y="3326040"/>
              <a:ext cx="371520" cy="364680"/>
            </a:xfrm>
            <a:prstGeom prst="rect">
              <a:avLst/>
            </a:prstGeom>
            <a:noFill/>
            <a:ln>
              <a:solidFill>
                <a:srgbClr val="ffffff"/>
              </a:solidFill>
            </a:ln>
          </p:spPr>
          <p:style>
            <a:lnRef idx="0"/>
            <a:fillRef idx="0"/>
            <a:effectRef idx="0"/>
            <a:fontRef idx="minor"/>
          </p:style>
          <p:txBody>
            <a:bodyPr wrap="none" lIns="90000" rIns="90000" tIns="45000" bIns="45000"/>
            <a:p>
              <a:pPr>
                <a:lnSpc>
                  <a:spcPct val="100000"/>
                </a:lnSpc>
              </a:pPr>
              <a:r>
                <a:rPr b="0" lang="en-US" sz="1800" spc="-1" strike="noStrike">
                  <a:solidFill>
                    <a:srgbClr val="ffffff"/>
                  </a:solidFill>
                  <a:latin typeface="Arial"/>
                  <a:ea typeface="DejaVu Sans"/>
                </a:rPr>
                <a:t>2.</a:t>
              </a:r>
              <a:endParaRPr b="0" lang="en-US" sz="1800" spc="-1" strike="noStrike">
                <a:latin typeface="Arial"/>
              </a:endParaRPr>
            </a:p>
          </p:txBody>
        </p:sp>
        <p:sp>
          <p:nvSpPr>
            <p:cNvPr id="194" name="CustomShape 9"/>
            <p:cNvSpPr/>
            <p:nvPr/>
          </p:nvSpPr>
          <p:spPr>
            <a:xfrm>
              <a:off x="5737680" y="4086720"/>
              <a:ext cx="991800" cy="913320"/>
            </a:xfrm>
            <a:prstGeom prst="rect">
              <a:avLst/>
            </a:prstGeom>
            <a:noFill/>
            <a:ln>
              <a:solidFill>
                <a:schemeClr val="bg1"/>
              </a:solidFill>
            </a:ln>
          </p:spPr>
          <p:style>
            <a:lnRef idx="0"/>
            <a:fillRef idx="0"/>
            <a:effectRef idx="0"/>
            <a:fontRef idx="minor"/>
          </p:style>
          <p:txBody>
            <a:bodyPr wrap="none" lIns="90000" rIns="90000" tIns="45000" bIns="45000"/>
            <a:p>
              <a:pPr>
                <a:lnSpc>
                  <a:spcPct val="100000"/>
                </a:lnSpc>
              </a:pPr>
              <a:r>
                <a:rPr b="0" lang="en-US" sz="1800" spc="-1" strike="noStrike">
                  <a:solidFill>
                    <a:srgbClr val="ffffff"/>
                  </a:solidFill>
                  <a:latin typeface="Arial"/>
                  <a:ea typeface="DejaVu Sans"/>
                </a:rPr>
                <a:t>Active</a:t>
              </a:r>
              <a:br/>
              <a:r>
                <a:rPr b="0" lang="en-US" sz="1800" spc="-1" strike="noStrike">
                  <a:solidFill>
                    <a:srgbClr val="ffffff"/>
                  </a:solidFill>
                  <a:latin typeface="Arial"/>
                  <a:ea typeface="DejaVu Sans"/>
                </a:rPr>
                <a:t>File</a:t>
              </a:r>
              <a:br/>
              <a:r>
                <a:rPr b="0" lang="en-US" sz="1800" spc="-1" strike="noStrike">
                  <a:solidFill>
                    <a:srgbClr val="ffffff"/>
                  </a:solidFill>
                  <a:latin typeface="Arial"/>
                  <a:ea typeface="DejaVu Sans"/>
                </a:rPr>
                <a:t>Window</a:t>
              </a:r>
              <a:endParaRPr b="0" lang="en-US" sz="1800" spc="-1" strike="noStrike">
                <a:latin typeface="Arial"/>
              </a:endParaRPr>
            </a:p>
          </p:txBody>
        </p:sp>
        <p:sp>
          <p:nvSpPr>
            <p:cNvPr id="195" name="CustomShape 10"/>
            <p:cNvSpPr/>
            <p:nvPr/>
          </p:nvSpPr>
          <p:spPr>
            <a:xfrm>
              <a:off x="4061880" y="6035040"/>
              <a:ext cx="1241640" cy="729720"/>
            </a:xfrm>
            <a:prstGeom prst="rect">
              <a:avLst/>
            </a:prstGeom>
            <a:noFill/>
            <a:ln>
              <a:solidFill>
                <a:schemeClr val="bg1"/>
              </a:solidFill>
            </a:ln>
          </p:spPr>
          <p:style>
            <a:lnRef idx="0"/>
            <a:fillRef idx="0"/>
            <a:effectRef idx="0"/>
            <a:fontRef idx="minor"/>
          </p:style>
          <p:txBody>
            <a:bodyPr wrap="none" lIns="90000" rIns="90000" tIns="45000" bIns="45000"/>
            <a:p>
              <a:pPr>
                <a:lnSpc>
                  <a:spcPct val="100000"/>
                </a:lnSpc>
              </a:pPr>
              <a:r>
                <a:rPr b="0" lang="en-US" sz="1400" spc="-1" strike="noStrike">
                  <a:solidFill>
                    <a:srgbClr val="ffffff"/>
                  </a:solidFill>
                  <a:latin typeface="Arial"/>
                  <a:ea typeface="DejaVu Sans"/>
                </a:rPr>
                <a:t>Run</a:t>
              </a:r>
              <a:br/>
              <a:r>
                <a:rPr b="0" lang="en-US" sz="1400" spc="-1" strike="noStrike">
                  <a:solidFill>
                    <a:srgbClr val="ffffff"/>
                  </a:solidFill>
                  <a:latin typeface="Arial"/>
                  <a:ea typeface="DejaVu Sans"/>
                </a:rPr>
                <a:t>Configuration</a:t>
              </a:r>
              <a:br/>
              <a:r>
                <a:rPr b="0" lang="en-US" sz="1400" spc="-1" strike="noStrike">
                  <a:solidFill>
                    <a:srgbClr val="ffffff"/>
                  </a:solidFill>
                  <a:latin typeface="Arial"/>
                  <a:ea typeface="DejaVu Sans"/>
                </a:rPr>
                <a:t>Window</a:t>
              </a:r>
              <a:endParaRPr b="0" lang="en-US" sz="1400" spc="-1" strike="noStrike">
                <a:latin typeface="Arial"/>
              </a:endParaRPr>
            </a:p>
          </p:txBody>
        </p:sp>
        <p:sp>
          <p:nvSpPr>
            <p:cNvPr id="196" name="CustomShape 11"/>
            <p:cNvSpPr/>
            <p:nvPr/>
          </p:nvSpPr>
          <p:spPr>
            <a:xfrm>
              <a:off x="2274480" y="5690880"/>
              <a:ext cx="371520" cy="364680"/>
            </a:xfrm>
            <a:prstGeom prst="rect">
              <a:avLst/>
            </a:prstGeom>
            <a:noFill/>
            <a:ln>
              <a:solidFill>
                <a:srgbClr val="ffffff"/>
              </a:solidFill>
            </a:ln>
          </p:spPr>
          <p:style>
            <a:lnRef idx="0"/>
            <a:fillRef idx="0"/>
            <a:effectRef idx="0"/>
            <a:fontRef idx="minor"/>
          </p:style>
          <p:txBody>
            <a:bodyPr wrap="none" lIns="90000" rIns="90000" tIns="45000" bIns="45000"/>
            <a:p>
              <a:pPr>
                <a:lnSpc>
                  <a:spcPct val="100000"/>
                </a:lnSpc>
              </a:pPr>
              <a:r>
                <a:rPr b="0" lang="en-US" sz="1800" spc="-1" strike="noStrike">
                  <a:solidFill>
                    <a:srgbClr val="ffffff"/>
                  </a:solidFill>
                  <a:latin typeface="Arial"/>
                  <a:ea typeface="DejaVu Sans"/>
                </a:rPr>
                <a:t>3.</a:t>
              </a:r>
              <a:endParaRPr b="0" lang="en-US" sz="1800" spc="-1" strike="noStrike">
                <a:latin typeface="Arial"/>
              </a:endParaRPr>
            </a:p>
          </p:txBody>
        </p:sp>
        <p:sp>
          <p:nvSpPr>
            <p:cNvPr id="197" name="CustomShape 12"/>
            <p:cNvSpPr/>
            <p:nvPr/>
          </p:nvSpPr>
          <p:spPr>
            <a:xfrm>
              <a:off x="1585080" y="6085800"/>
              <a:ext cx="712800" cy="283680"/>
            </a:xfrm>
            <a:prstGeom prst="roundRect">
              <a:avLst>
                <a:gd name="adj" fmla="val 16667"/>
              </a:avLst>
            </a:prstGeom>
            <a:noFill/>
            <a:ln>
              <a:solidFill>
                <a:srgbClr val="ff0000"/>
              </a:solidFill>
              <a:round/>
            </a:ln>
          </p:spPr>
          <p:style>
            <a:lnRef idx="2">
              <a:schemeClr val="accent1"/>
            </a:lnRef>
            <a:fillRef idx="1">
              <a:schemeClr val="lt1"/>
            </a:fillRef>
            <a:effectRef idx="0">
              <a:schemeClr val="accent1"/>
            </a:effectRef>
            <a:fontRef idx="minor"/>
          </p:style>
        </p:sp>
        <p:sp>
          <p:nvSpPr>
            <p:cNvPr id="198" name="CustomShape 13"/>
            <p:cNvSpPr/>
            <p:nvPr/>
          </p:nvSpPr>
          <p:spPr>
            <a:xfrm>
              <a:off x="6035040" y="6401880"/>
              <a:ext cx="537840" cy="364680"/>
            </a:xfrm>
            <a:prstGeom prst="rect">
              <a:avLst/>
            </a:prstGeom>
            <a:noFill/>
            <a:ln>
              <a:solidFill>
                <a:srgbClr val="ffffff"/>
              </a:solidFill>
            </a:ln>
          </p:spPr>
          <p:style>
            <a:lnRef idx="0"/>
            <a:fillRef idx="0"/>
            <a:effectRef idx="0"/>
            <a:fontRef idx="minor"/>
          </p:style>
          <p:txBody>
            <a:bodyPr wrap="none" lIns="90000" rIns="90000" tIns="45000" bIns="45000"/>
            <a:p>
              <a:pPr>
                <a:lnSpc>
                  <a:spcPct val="100000"/>
                </a:lnSpc>
              </a:pPr>
              <a:r>
                <a:rPr b="0" lang="en-US" sz="1800" spc="-1" strike="noStrike">
                  <a:solidFill>
                    <a:srgbClr val="ffffff"/>
                  </a:solidFill>
                  <a:latin typeface="Arial"/>
                  <a:ea typeface="DejaVu Sans"/>
                </a:rPr>
                <a:t>TIP</a:t>
              </a:r>
              <a:endParaRPr b="0" lang="en-US" sz="1800" spc="-1" strike="noStrike">
                <a:latin typeface="Arial"/>
              </a:endParaRPr>
            </a:p>
          </p:txBody>
        </p:sp>
        <p:sp>
          <p:nvSpPr>
            <p:cNvPr id="199" name="CustomShape 14"/>
            <p:cNvSpPr/>
            <p:nvPr/>
          </p:nvSpPr>
          <p:spPr>
            <a:xfrm>
              <a:off x="5852160" y="6117120"/>
              <a:ext cx="199800" cy="283680"/>
            </a:xfrm>
            <a:prstGeom prst="roundRect">
              <a:avLst>
                <a:gd name="adj" fmla="val 16667"/>
              </a:avLst>
            </a:prstGeom>
            <a:noFill/>
            <a:ln>
              <a:solidFill>
                <a:srgbClr val="ff0000"/>
              </a:solidFill>
              <a:round/>
            </a:ln>
          </p:spPr>
          <p:style>
            <a:lnRef idx="2">
              <a:schemeClr val="accent1"/>
            </a:lnRef>
            <a:fillRef idx="1">
              <a:schemeClr val="lt1"/>
            </a:fillRef>
            <a:effectRef idx="0">
              <a:schemeClr val="accent1"/>
            </a:effectRef>
            <a:fontRef idx="minor"/>
          </p:style>
        </p:sp>
      </p:gr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355320" y="463680"/>
            <a:ext cx="7246800" cy="277344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Read a button</a:t>
            </a:r>
            <a:br/>
            <a:endParaRPr b="0" lang="en-US" sz="1600" spc="-1" strike="noStrike">
              <a:latin typeface="Arial"/>
            </a:endParaRPr>
          </a:p>
          <a:p>
            <a:pPr>
              <a:lnSpc>
                <a:spcPct val="120000"/>
              </a:lnSpc>
            </a:pPr>
            <a:r>
              <a:rPr b="1" lang="en-US" sz="1100" spc="-1" strike="noStrike">
                <a:solidFill>
                  <a:srgbClr val="000000"/>
                </a:solidFill>
                <a:latin typeface="Arial"/>
                <a:ea typeface="DejaVu Sans"/>
              </a:rPr>
              <a:t>Goal: </a:t>
            </a:r>
            <a:r>
              <a:rPr b="0" lang="en-US" sz="1100" spc="-1" strike="noStrike">
                <a:solidFill>
                  <a:srgbClr val="000000"/>
                </a:solidFill>
                <a:latin typeface="Arial"/>
                <a:ea typeface="DejaVu Sans"/>
              </a:rPr>
              <a:t>Sense the external world by reading a digital input.</a:t>
            </a:r>
            <a:endParaRPr b="0" lang="en-US" sz="1100" spc="-1" strike="noStrike">
              <a:latin typeface="Arial"/>
            </a:endParaRPr>
          </a:p>
          <a:p>
            <a:pPr>
              <a:lnSpc>
                <a:spcPct val="120000"/>
              </a:lnSpc>
            </a:pPr>
            <a:r>
              <a:rPr b="1" lang="en-US" sz="1100" spc="-1" strike="noStrike">
                <a:solidFill>
                  <a:srgbClr val="000000"/>
                </a:solidFill>
                <a:latin typeface="Arial"/>
                <a:ea typeface="DejaVu Sans"/>
              </a:rPr>
              <a:t>Overview: </a:t>
            </a:r>
            <a:r>
              <a:rPr b="0" lang="en-US" sz="1100" spc="-1" strike="noStrike">
                <a:solidFill>
                  <a:srgbClr val="000000"/>
                </a:solidFill>
                <a:latin typeface="Arial"/>
                <a:ea typeface="DejaVu Sans"/>
              </a:rPr>
              <a:t>Reading a switch attached to a GPIO (general purpose input/output) port is as</a:t>
            </a:r>
            <a:endParaRPr b="0" lang="en-US" sz="1100" spc="-1" strike="noStrike">
              <a:latin typeface="Arial"/>
            </a:endParaRPr>
          </a:p>
          <a:p>
            <a:pPr>
              <a:lnSpc>
                <a:spcPct val="120000"/>
              </a:lnSpc>
            </a:pPr>
            <a:r>
              <a:rPr b="0" lang="en-US" sz="1100" spc="-1" strike="noStrike">
                <a:solidFill>
                  <a:srgbClr val="000000"/>
                </a:solidFill>
                <a:latin typeface="Arial"/>
                <a:ea typeface="DejaVu Sans"/>
              </a:rPr>
              <a:t>easy as configuring the port as an input and attaching an interrupt handler to it. Note the buttons are “active low”.</a:t>
            </a:r>
            <a:endParaRPr b="0" lang="en-US" sz="1100" spc="-1" strike="noStrike">
              <a:latin typeface="Arial"/>
            </a:endParaRPr>
          </a:p>
          <a:p>
            <a:pPr>
              <a:lnSpc>
                <a:spcPct val="120000"/>
              </a:lnSpc>
            </a:pPr>
            <a:r>
              <a:rPr b="1" lang="en-US" sz="1100" spc="-1" strike="noStrike">
                <a:solidFill>
                  <a:srgbClr val="000000"/>
                </a:solidFill>
                <a:latin typeface="Arial"/>
                <a:ea typeface="DejaVu Sans"/>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ea typeface="DejaVu Sans"/>
              </a:rPr>
              <a:t>1. Navigate to </a:t>
            </a:r>
            <a:r>
              <a:rPr b="1" lang="en-US" sz="1200" spc="-1" strike="noStrike">
                <a:solidFill>
                  <a:srgbClr val="21409a"/>
                </a:solidFill>
                <a:latin typeface="Arial"/>
                <a:ea typeface="DejaVu Sans"/>
              </a:rPr>
              <a:t>TechLab/pushbutton.js</a:t>
            </a:r>
            <a:r>
              <a:rPr b="0" lang="en-US" sz="1100" spc="-1" strike="noStrike">
                <a:solidFill>
                  <a:srgbClr val="000000"/>
                </a:solidFill>
                <a:latin typeface="Arial"/>
                <a:ea typeface="DejaVu Sans"/>
              </a:rPr>
              <a:t> and double-click on it.</a:t>
            </a:r>
            <a:endParaRPr b="0" lang="en-US" sz="1100" spc="-1" strike="noStrike">
              <a:latin typeface="Arial"/>
            </a:endParaRPr>
          </a:p>
          <a:p>
            <a:pPr>
              <a:lnSpc>
                <a:spcPct val="120000"/>
              </a:lnSpc>
            </a:pPr>
            <a:r>
              <a:rPr b="0" lang="en-US" sz="1100" spc="-1" strike="noStrike">
                <a:solidFill>
                  <a:srgbClr val="000000"/>
                </a:solidFill>
                <a:latin typeface="Arial"/>
                <a:ea typeface="DejaVu Sans"/>
              </a:rPr>
              <a:t>2. Click the Run button in the toolbar to execute the script in the active file window</a:t>
            </a:r>
            <a:endParaRPr b="0" lang="en-US" sz="1100" spc="-1" strike="noStrike">
              <a:latin typeface="Arial"/>
            </a:endParaRPr>
          </a:p>
          <a:p>
            <a:pPr>
              <a:lnSpc>
                <a:spcPct val="120000"/>
              </a:lnSpc>
            </a:pPr>
            <a:r>
              <a:rPr b="0" lang="en-US" sz="1100" spc="-1" strike="noStrike">
                <a:solidFill>
                  <a:srgbClr val="000000"/>
                </a:solidFill>
                <a:latin typeface="Arial"/>
                <a:ea typeface="DejaVu Sans"/>
              </a:rPr>
              <a:t>3. Press the “L” button on TechLab and check the output  (Value=1 or Value=0)  in the configuration window. </a:t>
            </a:r>
            <a:br/>
            <a:r>
              <a:rPr b="0" lang="en-US" sz="1100" spc="-1" strike="noStrike">
                <a:solidFill>
                  <a:srgbClr val="000000"/>
                </a:solidFill>
                <a:latin typeface="Arial"/>
                <a:ea typeface="DejaVu Sans"/>
              </a:rPr>
              <a:t>    Click the Stop button on the IDE to halt the program.</a:t>
            </a:r>
            <a:b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#1:</a:t>
            </a:r>
            <a:r>
              <a:rPr b="0" lang="en-US" sz="1100" spc="-1" strike="noStrike">
                <a:solidFill>
                  <a:srgbClr val="000000"/>
                </a:solidFill>
                <a:latin typeface="Arial"/>
                <a:ea typeface="DejaVu Sans"/>
              </a:rPr>
              <a:t> Can you modify the program to read from the “R” button?</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#2</a:t>
            </a:r>
            <a:r>
              <a:rPr b="0" lang="en-US" sz="1100" spc="-1" strike="noStrike">
                <a:solidFill>
                  <a:srgbClr val="000000"/>
                </a:solidFill>
                <a:latin typeface="Arial"/>
                <a:ea typeface="DejaVu Sans"/>
              </a:rPr>
              <a:t>: Can you modify the program to toggle the USR3 LED?</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#3</a:t>
            </a:r>
            <a:r>
              <a:rPr b="0" lang="en-US" sz="1100" spc="-1" strike="noStrike">
                <a:solidFill>
                  <a:srgbClr val="000000"/>
                </a:solidFill>
                <a:latin typeface="Arial"/>
                <a:ea typeface="DejaVu Sans"/>
              </a:rPr>
              <a:t>: Can you modify the program to turn the USR3 LED on with the “L” button and off with the “R” button?</a:t>
            </a:r>
            <a:endParaRPr b="0" lang="en-US" sz="1100" spc="-1" strike="noStrike">
              <a:latin typeface="Arial"/>
            </a:endParaRPr>
          </a:p>
        </p:txBody>
      </p:sp>
      <p:pic>
        <p:nvPicPr>
          <p:cNvPr id="201" name="Picture 2" descr=""/>
          <p:cNvPicPr/>
          <p:nvPr/>
        </p:nvPicPr>
        <p:blipFill>
          <a:blip r:embed="rId1"/>
          <a:stretch/>
        </p:blipFill>
        <p:spPr>
          <a:xfrm>
            <a:off x="131400" y="3890160"/>
            <a:ext cx="7470720" cy="4246560"/>
          </a:xfrm>
          <a:prstGeom prst="rect">
            <a:avLst/>
          </a:prstGeom>
          <a:ln>
            <a:noFill/>
          </a:ln>
        </p:spPr>
      </p:pic>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470520" y="1535760"/>
            <a:ext cx="5850000" cy="3421440"/>
          </a:xfrm>
          <a:prstGeom prst="rect">
            <a:avLst/>
          </a:prstGeom>
          <a:noFill/>
          <a:ln>
            <a:noFill/>
          </a:ln>
        </p:spPr>
        <p:style>
          <a:lnRef idx="0"/>
          <a:fillRef idx="0"/>
          <a:effectRef idx="0"/>
          <a:fontRef idx="minor"/>
        </p:style>
        <p:txBody>
          <a:bodyPr wrap="none" lIns="90000" rIns="90000" tIns="45000" bIns="45000"/>
          <a:p>
            <a:pPr>
              <a:lnSpc>
                <a:spcPts val="1009"/>
              </a:lnSpc>
            </a:pPr>
            <a:r>
              <a:rPr b="0" lang="en-US" sz="1200" spc="-1" strike="noStrike">
                <a:solidFill>
                  <a:srgbClr val="000000"/>
                </a:solidFill>
                <a:latin typeface="Courier New"/>
                <a:ea typeface="DejaVu Sans"/>
              </a:rPr>
              <a:t>#!/usr/bin/env node</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var b = require('bonescript');</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var button = "P2_33";</a:t>
            </a:r>
            <a:endParaRPr b="0" lang="en-US" sz="1200" spc="-1" strike="noStrike">
              <a:latin typeface="Arial"/>
            </a:endParaRPr>
          </a:p>
          <a:p>
            <a:pPr>
              <a:lnSpc>
                <a:spcPts val="1009"/>
              </a:lnSpc>
            </a:pPr>
            <a:endParaRPr b="0" lang="en-US" sz="1200" spc="-1" strike="noStrike">
              <a:latin typeface="Arial"/>
            </a:endParaRPr>
          </a:p>
          <a:p>
            <a:pPr>
              <a:lnSpc>
                <a:spcPts val="1009"/>
              </a:lnSpc>
            </a:pPr>
            <a:r>
              <a:rPr b="0" lang="en-US" sz="1200" spc="-1" strike="noStrike">
                <a:solidFill>
                  <a:srgbClr val="000000"/>
                </a:solidFill>
                <a:latin typeface="Courier New"/>
                <a:ea typeface="DejaVu Sans"/>
              </a:rPr>
              <a:t>console.log('Hit ^C to stop');</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b.pinMode(button, b.INPUT, 7, null, null, doAttach);</a:t>
            </a:r>
            <a:endParaRPr b="0" lang="en-US" sz="1200" spc="-1" strike="noStrike">
              <a:latin typeface="Arial"/>
            </a:endParaRPr>
          </a:p>
          <a:p>
            <a:pPr>
              <a:lnSpc>
                <a:spcPts val="1009"/>
              </a:lnSpc>
            </a:pPr>
            <a:endParaRPr b="0" lang="en-US" sz="1200" spc="-1" strike="noStrike">
              <a:latin typeface="Arial"/>
            </a:endParaRPr>
          </a:p>
          <a:p>
            <a:pPr>
              <a:lnSpc>
                <a:spcPts val="1009"/>
              </a:lnSpc>
            </a:pPr>
            <a:r>
              <a:rPr b="0" lang="en-US" sz="1200" spc="-1" strike="noStrike">
                <a:solidFill>
                  <a:srgbClr val="000000"/>
                </a:solidFill>
                <a:latin typeface="Courier New"/>
                <a:ea typeface="DejaVu Sans"/>
              </a:rPr>
              <a:t>function doAttach(err, x) {</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if(err) {</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console.log('pinMode err = ' + err);</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return;</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b.attachInterrupt(button, true, b.CHANGE, printStatus);</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a:t>
            </a:r>
            <a:endParaRPr b="0" lang="en-US" sz="1200" spc="-1" strike="noStrike">
              <a:latin typeface="Arial"/>
            </a:endParaRPr>
          </a:p>
          <a:p>
            <a:pPr>
              <a:lnSpc>
                <a:spcPts val="1009"/>
              </a:lnSpc>
            </a:pPr>
            <a:endParaRPr b="0" lang="en-US" sz="1200" spc="-1" strike="noStrike">
              <a:latin typeface="Arial"/>
            </a:endParaRPr>
          </a:p>
          <a:p>
            <a:pPr>
              <a:lnSpc>
                <a:spcPts val="1009"/>
              </a:lnSpc>
            </a:pPr>
            <a:r>
              <a:rPr b="0" lang="en-US" sz="1200" spc="-1" strike="noStrike">
                <a:solidFill>
                  <a:srgbClr val="000000"/>
                </a:solidFill>
                <a:latin typeface="Courier New"/>
                <a:ea typeface="DejaVu Sans"/>
              </a:rPr>
              <a:t>function printStatus(err, x) {</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if(err) {</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console.log('attachInterrupt err = ' + err);</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return;</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if(x.attached) {</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console.log("Interrupt handler attached");</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return;</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  </a:t>
            </a:r>
            <a:r>
              <a:rPr b="0" lang="en-US" sz="1200" spc="-1" strike="noStrike">
                <a:solidFill>
                  <a:srgbClr val="000000"/>
                </a:solidFill>
                <a:latin typeface="Courier New"/>
                <a:ea typeface="DejaVu Sans"/>
              </a:rPr>
              <a:t>process.stdout.write('value = ' + x.value + '          \r');</a:t>
            </a:r>
            <a:endParaRPr b="0" lang="en-US" sz="1200" spc="-1" strike="noStrike">
              <a:latin typeface="Arial"/>
            </a:endParaRPr>
          </a:p>
          <a:p>
            <a:pPr>
              <a:lnSpc>
                <a:spcPts val="1009"/>
              </a:lnSpc>
            </a:pPr>
            <a:r>
              <a:rPr b="0" lang="en-US" sz="1200" spc="-1" strike="noStrike">
                <a:solidFill>
                  <a:srgbClr val="000000"/>
                </a:solidFill>
                <a:latin typeface="Courier New"/>
                <a:ea typeface="DejaVu Sans"/>
              </a:rPr>
              <a:t>}</a:t>
            </a:r>
            <a:endParaRPr b="0" lang="en-US" sz="1200" spc="-1" strike="noStrike">
              <a:latin typeface="Arial"/>
            </a:endParaRPr>
          </a:p>
        </p:txBody>
      </p:sp>
      <p:sp>
        <p:nvSpPr>
          <p:cNvPr id="203" name="CustomShape 2"/>
          <p:cNvSpPr/>
          <p:nvPr/>
        </p:nvSpPr>
        <p:spPr>
          <a:xfrm>
            <a:off x="355320" y="463680"/>
            <a:ext cx="7246800" cy="48312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Read a button</a:t>
            </a:r>
            <a:endParaRPr b="0" lang="en-US" sz="1600" spc="-1" strike="noStrike">
              <a:latin typeface="Arial"/>
            </a:endParaRPr>
          </a:p>
        </p:txBody>
      </p:sp>
      <p:sp>
        <p:nvSpPr>
          <p:cNvPr id="204" name="CustomShape 3"/>
          <p:cNvSpPr/>
          <p:nvPr/>
        </p:nvSpPr>
        <p:spPr>
          <a:xfrm>
            <a:off x="425160" y="1197360"/>
            <a:ext cx="1355760" cy="34488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ea typeface="DejaVu Sans"/>
              </a:rPr>
              <a:t>pushbutton.js</a:t>
            </a:r>
            <a:endParaRPr b="0" lang="en-US" sz="14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355320" y="463680"/>
            <a:ext cx="7246800" cy="257256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Read an analog sensor</a:t>
            </a:r>
            <a:br/>
            <a:endParaRPr b="0" lang="en-US" sz="1600" spc="-1" strike="noStrike">
              <a:latin typeface="Arial"/>
            </a:endParaRPr>
          </a:p>
          <a:p>
            <a:pPr>
              <a:lnSpc>
                <a:spcPct val="120000"/>
              </a:lnSpc>
            </a:pPr>
            <a:r>
              <a:rPr b="1" lang="en-US" sz="1100" spc="-1" strike="noStrike">
                <a:solidFill>
                  <a:srgbClr val="000000"/>
                </a:solidFill>
                <a:latin typeface="Arial"/>
                <a:ea typeface="DejaVu Sans"/>
              </a:rPr>
              <a:t>Goal: </a:t>
            </a:r>
            <a:r>
              <a:rPr b="0" lang="en-US" sz="1100" spc="-1" strike="noStrike">
                <a:solidFill>
                  <a:srgbClr val="000000"/>
                </a:solidFill>
                <a:latin typeface="Arial"/>
                <a:ea typeface="DejaVu Sans"/>
              </a:rPr>
              <a:t>Sense the external world by reading a variable analog input</a:t>
            </a:r>
            <a:endParaRPr b="0" lang="en-US" sz="1100" spc="-1" strike="noStrike">
              <a:latin typeface="Arial"/>
            </a:endParaRPr>
          </a:p>
          <a:p>
            <a:pPr>
              <a:lnSpc>
                <a:spcPct val="120000"/>
              </a:lnSpc>
            </a:pPr>
            <a:r>
              <a:rPr b="1" lang="en-US" sz="1100" spc="-1" strike="noStrike">
                <a:solidFill>
                  <a:srgbClr val="000000"/>
                </a:solidFill>
                <a:latin typeface="Arial"/>
                <a:ea typeface="DejaVu Sans"/>
              </a:rPr>
              <a:t>Overview: </a:t>
            </a:r>
            <a:r>
              <a:rPr b="0" lang="en-US" sz="1100" spc="-1" strike="noStrike">
                <a:solidFill>
                  <a:srgbClr val="000000"/>
                </a:solidFill>
                <a:latin typeface="Arial"/>
                <a:ea typeface="DejaVu Sans"/>
              </a:rPr>
              <a:t>Reading a light sensor attached to an analog input pin. </a:t>
            </a:r>
            <a:endParaRPr b="0" lang="en-US" sz="1100" spc="-1" strike="noStrike">
              <a:latin typeface="Arial"/>
            </a:endParaRPr>
          </a:p>
          <a:p>
            <a:pPr>
              <a:lnSpc>
                <a:spcPct val="120000"/>
              </a:lnSpc>
            </a:pPr>
            <a:r>
              <a:rPr b="1" lang="en-US" sz="1100" spc="-1" strike="noStrike">
                <a:solidFill>
                  <a:srgbClr val="000000"/>
                </a:solidFill>
                <a:latin typeface="Arial"/>
                <a:ea typeface="DejaVu Sans"/>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ea typeface="DejaVu Sans"/>
              </a:rPr>
              <a:t>1. Navigate to </a:t>
            </a:r>
            <a:r>
              <a:rPr b="1" lang="en-US" sz="1200" spc="-1" strike="noStrike">
                <a:solidFill>
                  <a:srgbClr val="21409a"/>
                </a:solidFill>
                <a:latin typeface="Arial"/>
                <a:ea typeface="DejaVu Sans"/>
              </a:rPr>
              <a:t>TechLab/analogIn.js</a:t>
            </a:r>
            <a:r>
              <a:rPr b="0" lang="en-US" sz="1100" spc="-1" strike="noStrike">
                <a:solidFill>
                  <a:srgbClr val="000000"/>
                </a:solidFill>
                <a:latin typeface="Arial"/>
                <a:ea typeface="DejaVu Sans"/>
              </a:rPr>
              <a:t> and double-click on it.</a:t>
            </a:r>
            <a:br/>
            <a:r>
              <a:rPr b="0" lang="en-US" sz="1100" spc="-1" strike="noStrike">
                <a:solidFill>
                  <a:srgbClr val="000000"/>
                </a:solidFill>
                <a:latin typeface="Arial"/>
                <a:ea typeface="DejaVu Sans"/>
              </a:rPr>
              <a:t>2. Click the Run button in the toolbar to execute the script in the active file window</a:t>
            </a:r>
            <a:endParaRPr b="0" lang="en-US" sz="1100" spc="-1" strike="noStrike">
              <a:latin typeface="Arial"/>
            </a:endParaRPr>
          </a:p>
          <a:p>
            <a:pPr>
              <a:lnSpc>
                <a:spcPct val="120000"/>
              </a:lnSpc>
            </a:pPr>
            <a:r>
              <a:rPr b="0" lang="en-US" sz="1100" spc="-1" strike="noStrike">
                <a:solidFill>
                  <a:srgbClr val="000000"/>
                </a:solidFill>
                <a:latin typeface="Arial"/>
                <a:ea typeface="DejaVu Sans"/>
              </a:rPr>
              <a:t>3. Cover the light sensor and check the output in the configuration window.  Click the Stop button to halt the program.</a:t>
            </a:r>
            <a:br/>
            <a:endParaRPr b="0" lang="en-US" sz="1100" spc="-1" strike="noStrike">
              <a:latin typeface="Arial"/>
            </a:endParaRPr>
          </a:p>
          <a:p>
            <a:pPr>
              <a:lnSpc>
                <a:spcPct val="120000"/>
              </a:lnSpc>
            </a:pPr>
            <a:r>
              <a:rPr b="1" lang="en-US" sz="1100" spc="-1" strike="noStrike">
                <a:solidFill>
                  <a:srgbClr val="000000"/>
                </a:solidFill>
                <a:latin typeface="Arial"/>
                <a:ea typeface="Noto Sans CJK SC Regular"/>
              </a:rPr>
              <a:t>Challenge #1</a:t>
            </a:r>
            <a:r>
              <a:rPr b="0" lang="en-US" sz="1100" spc="-1" strike="noStrike">
                <a:solidFill>
                  <a:srgbClr val="000000"/>
                </a:solidFill>
                <a:latin typeface="Arial"/>
                <a:ea typeface="DejaVu Sans"/>
              </a:rPr>
              <a:t>: Can you change how often the light sensor is read? What happens and why?</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#2</a:t>
            </a:r>
            <a:r>
              <a:rPr b="0" lang="en-US" sz="1100" spc="-1" strike="noStrike">
                <a:solidFill>
                  <a:srgbClr val="000000"/>
                </a:solidFill>
                <a:latin typeface="Arial"/>
                <a:ea typeface="DejaVu Sans"/>
              </a:rPr>
              <a:t>: Can you activate the USR3 LED based upon a voltage threshold from the light sensor?</a:t>
            </a:r>
            <a:endParaRPr b="0" lang="en-US" sz="1100" spc="-1" strike="noStrike">
              <a:latin typeface="Arial"/>
            </a:endParaRPr>
          </a:p>
          <a:p>
            <a:pPr>
              <a:lnSpc>
                <a:spcPct val="120000"/>
              </a:lnSpc>
            </a:pPr>
            <a:r>
              <a:rPr b="1" lang="en-US" sz="1100" spc="-1" strike="noStrike">
                <a:solidFill>
                  <a:srgbClr val="000000"/>
                </a:solidFill>
                <a:latin typeface="Arial"/>
                <a:ea typeface="Noto Sans CJK SC Regular"/>
              </a:rPr>
              <a:t>Challenge #3</a:t>
            </a:r>
            <a:r>
              <a:rPr b="0" lang="en-US" sz="1100" spc="-1" strike="noStrike">
                <a:solidFill>
                  <a:srgbClr val="000000"/>
                </a:solidFill>
                <a:latin typeface="Arial"/>
                <a:ea typeface="Noto Sans CJK SC Regular"/>
              </a:rPr>
              <a:t>: </a:t>
            </a:r>
            <a:r>
              <a:rPr b="1" lang="en-US" sz="1100" spc="-1" strike="noStrike">
                <a:solidFill>
                  <a:srgbClr val="000000"/>
                </a:solidFill>
                <a:latin typeface="Arial"/>
                <a:ea typeface="Noto Sans CJK SC Regular"/>
              </a:rPr>
              <a:t>(Advanced Coding Lab) </a:t>
            </a:r>
            <a:br/>
            <a:r>
              <a:rPr b="0" lang="en-US" sz="1100" spc="-1" strike="noStrike">
                <a:solidFill>
                  <a:srgbClr val="000000"/>
                </a:solidFill>
                <a:latin typeface="Arial"/>
                <a:ea typeface="DejaVu Sans"/>
              </a:rPr>
              <a:t>Try using the I2C accelerometer input from /sys/bus/iio/devices/iio:device1/in_accel_x_raw. </a:t>
            </a:r>
            <a:br/>
            <a:r>
              <a:rPr b="0" lang="en-US" sz="1100" spc="-1" strike="noStrike">
                <a:solidFill>
                  <a:srgbClr val="000000"/>
                </a:solidFill>
                <a:latin typeface="Arial"/>
                <a:ea typeface="DejaVu Sans"/>
              </a:rPr>
              <a:t>Hint: use b.readTextFile()</a:t>
            </a:r>
            <a:endParaRPr b="0" lang="en-US" sz="1100" spc="-1" strike="noStrike">
              <a:latin typeface="Arial"/>
            </a:endParaRPr>
          </a:p>
        </p:txBody>
      </p:sp>
      <p:pic>
        <p:nvPicPr>
          <p:cNvPr id="206" name="Picture 3" descr=""/>
          <p:cNvPicPr/>
          <p:nvPr/>
        </p:nvPicPr>
        <p:blipFill>
          <a:blip r:embed="rId1"/>
          <a:stretch/>
        </p:blipFill>
        <p:spPr>
          <a:xfrm>
            <a:off x="185400" y="4155480"/>
            <a:ext cx="7416720" cy="381672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1"/>
          <p:cNvSpPr/>
          <p:nvPr/>
        </p:nvSpPr>
        <p:spPr>
          <a:xfrm>
            <a:off x="355320" y="463680"/>
            <a:ext cx="7246800" cy="48312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Read an analog sensor</a:t>
            </a:r>
            <a:endParaRPr b="0" lang="en-US" sz="1600" spc="-1" strike="noStrike">
              <a:latin typeface="Arial"/>
            </a:endParaRPr>
          </a:p>
        </p:txBody>
      </p:sp>
      <p:sp>
        <p:nvSpPr>
          <p:cNvPr id="208" name="CustomShape 2"/>
          <p:cNvSpPr/>
          <p:nvPr/>
        </p:nvSpPr>
        <p:spPr>
          <a:xfrm>
            <a:off x="369360" y="1247760"/>
            <a:ext cx="1112040" cy="34488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ea typeface="DejaVu Sans"/>
              </a:rPr>
              <a:t>analogIn.js</a:t>
            </a:r>
            <a:endParaRPr b="0" lang="en-US" sz="1400" spc="-1" strike="noStrike">
              <a:latin typeface="Arial"/>
            </a:endParaRPr>
          </a:p>
        </p:txBody>
      </p:sp>
      <p:sp>
        <p:nvSpPr>
          <p:cNvPr id="209" name="CustomShape 3"/>
          <p:cNvSpPr/>
          <p:nvPr/>
        </p:nvSpPr>
        <p:spPr>
          <a:xfrm>
            <a:off x="378720" y="1544400"/>
            <a:ext cx="6579720" cy="4441680"/>
          </a:xfrm>
          <a:prstGeom prst="rect">
            <a:avLst/>
          </a:prstGeom>
          <a:noFill/>
          <a:ln>
            <a:noFill/>
          </a:ln>
        </p:spPr>
        <p:style>
          <a:lnRef idx="0"/>
          <a:fillRef idx="0"/>
          <a:effectRef idx="0"/>
          <a:fontRef idx="minor"/>
        </p:style>
        <p:txBody>
          <a:bodyPr lIns="90000" rIns="90000" tIns="45000" bIns="45000"/>
          <a:p>
            <a:pPr>
              <a:lnSpc>
                <a:spcPts val="1440"/>
              </a:lnSpc>
            </a:pPr>
            <a:r>
              <a:rPr b="0" lang="en-US" sz="1400" spc="-1" strike="noStrike">
                <a:solidFill>
                  <a:srgbClr val="000000"/>
                </a:solidFill>
                <a:latin typeface="Courier New"/>
                <a:ea typeface="DejaVu Sans"/>
              </a:rPr>
              <a:t>#!/usr/bin/env node</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var b = require('bonescript');</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var pin = 'P1_19';</a:t>
            </a:r>
            <a:endParaRPr b="0" lang="en-US" sz="1400" spc="-1" strike="noStrike">
              <a:latin typeface="Arial"/>
            </a:endParaRPr>
          </a:p>
          <a:p>
            <a:pPr>
              <a:lnSpc>
                <a:spcPts val="1440"/>
              </a:lnSpc>
            </a:pPr>
            <a:endParaRPr b="0" lang="en-US" sz="1400" spc="-1" strike="noStrike">
              <a:latin typeface="Arial"/>
            </a:endParaRPr>
          </a:p>
          <a:p>
            <a:pPr>
              <a:lnSpc>
                <a:spcPts val="1440"/>
              </a:lnSpc>
            </a:pPr>
            <a:r>
              <a:rPr b="0" lang="en-US" sz="1400" spc="-1" strike="noStrike">
                <a:solidFill>
                  <a:srgbClr val="000000"/>
                </a:solidFill>
                <a:latin typeface="Courier New"/>
                <a:ea typeface="DejaVu Sans"/>
              </a:rPr>
              <a:t>console.log('Hit ^C to stop');</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doAnalogRead();</a:t>
            </a:r>
            <a:endParaRPr b="0" lang="en-US" sz="1400" spc="-1" strike="noStrike">
              <a:latin typeface="Arial"/>
            </a:endParaRPr>
          </a:p>
          <a:p>
            <a:pPr>
              <a:lnSpc>
                <a:spcPts val="1440"/>
              </a:lnSpc>
            </a:pPr>
            <a:endParaRPr b="0" lang="en-US" sz="1400" spc="-1" strike="noStrike">
              <a:latin typeface="Arial"/>
            </a:endParaRPr>
          </a:p>
          <a:p>
            <a:pPr>
              <a:lnSpc>
                <a:spcPts val="1440"/>
              </a:lnSpc>
            </a:pPr>
            <a:r>
              <a:rPr b="0" lang="en-US" sz="1400" spc="-1" strike="noStrike">
                <a:solidFill>
                  <a:srgbClr val="000000"/>
                </a:solidFill>
                <a:latin typeface="Courier New"/>
                <a:ea typeface="DejaVu Sans"/>
              </a:rPr>
              <a:t>function printStatus(err, x) {</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  </a:t>
            </a:r>
            <a:r>
              <a:rPr b="0" lang="en-US" sz="1400" spc="-1" strike="noStrike">
                <a:solidFill>
                  <a:srgbClr val="000000"/>
                </a:solidFill>
                <a:latin typeface="Courier New"/>
                <a:ea typeface="DejaVu Sans"/>
              </a:rPr>
              <a:t>if(err) {console.log('Got error: ' + err); return;};</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  </a:t>
            </a:r>
            <a:r>
              <a:rPr b="0" lang="en-US" sz="1400" spc="-1" strike="noStrike">
                <a:solidFill>
                  <a:srgbClr val="000000"/>
                </a:solidFill>
                <a:latin typeface="Courier New"/>
                <a:ea typeface="DejaVu Sans"/>
              </a:rPr>
              <a:t>process.stdout.write(pin + ': ' + (x*100).toFixed(1) +</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    </a:t>
            </a:r>
            <a:r>
              <a:rPr b="0" lang="en-US" sz="1400" spc="-1" strike="noStrike">
                <a:solidFill>
                  <a:srgbClr val="000000"/>
                </a:solidFill>
                <a:latin typeface="Courier New"/>
                <a:ea typeface="DejaVu Sans"/>
              </a:rPr>
              <a:t>'%, ' + (1.8*x).toFixed(3) + 'V   \r');</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  </a:t>
            </a:r>
            <a:r>
              <a:rPr b="0" lang="en-US" sz="1400" spc="-1" strike="noStrike">
                <a:solidFill>
                  <a:srgbClr val="000000"/>
                </a:solidFill>
                <a:latin typeface="Courier New"/>
                <a:ea typeface="DejaVu Sans"/>
              </a:rPr>
              <a:t>setTimeout(doAnalogRead, 100);</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a:t>
            </a:r>
            <a:endParaRPr b="0" lang="en-US" sz="1400" spc="-1" strike="noStrike">
              <a:latin typeface="Arial"/>
            </a:endParaRPr>
          </a:p>
          <a:p>
            <a:pPr>
              <a:lnSpc>
                <a:spcPts val="1440"/>
              </a:lnSpc>
            </a:pPr>
            <a:endParaRPr b="0" lang="en-US" sz="1400" spc="-1" strike="noStrike">
              <a:latin typeface="Arial"/>
            </a:endParaRPr>
          </a:p>
          <a:p>
            <a:pPr>
              <a:lnSpc>
                <a:spcPts val="1440"/>
              </a:lnSpc>
            </a:pPr>
            <a:r>
              <a:rPr b="0" lang="en-US" sz="1400" spc="-1" strike="noStrike">
                <a:solidFill>
                  <a:srgbClr val="000000"/>
                </a:solidFill>
                <a:latin typeface="Courier New"/>
                <a:ea typeface="DejaVu Sans"/>
              </a:rPr>
              <a:t>function doAnalogRead() {</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  </a:t>
            </a:r>
            <a:r>
              <a:rPr b="0" lang="en-US" sz="1400" spc="-1" strike="noStrike">
                <a:solidFill>
                  <a:srgbClr val="000000"/>
                </a:solidFill>
                <a:latin typeface="Courier New"/>
                <a:ea typeface="DejaVu Sans"/>
              </a:rPr>
              <a:t>b.analogRead(pin, printStatus);</a:t>
            </a:r>
            <a:endParaRPr b="0" lang="en-US" sz="1400" spc="-1" strike="noStrike">
              <a:latin typeface="Arial"/>
            </a:endParaRPr>
          </a:p>
          <a:p>
            <a:pPr>
              <a:lnSpc>
                <a:spcPts val="1440"/>
              </a:lnSpc>
            </a:pPr>
            <a:r>
              <a:rPr b="0" lang="en-US" sz="1400" spc="-1" strike="noStrike">
                <a:solidFill>
                  <a:srgbClr val="000000"/>
                </a:solidFill>
                <a:latin typeface="Courier New"/>
                <a:ea typeface="DejaVu Sans"/>
              </a:rPr>
              <a:t>}</a:t>
            </a:r>
            <a:endParaRPr b="0" lang="en-US" sz="14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CustomShape 1"/>
          <p:cNvSpPr/>
          <p:nvPr/>
        </p:nvSpPr>
        <p:spPr>
          <a:xfrm>
            <a:off x="355320" y="463680"/>
            <a:ext cx="7246800" cy="2372400"/>
          </a:xfrm>
          <a:prstGeom prst="rect">
            <a:avLst/>
          </a:prstGeom>
          <a:noFill/>
          <a:ln>
            <a:noFill/>
          </a:ln>
        </p:spPr>
        <p:style>
          <a:lnRef idx="0"/>
          <a:fillRef idx="0"/>
          <a:effectRef idx="0"/>
          <a:fontRef idx="minor"/>
        </p:style>
        <p:txBody>
          <a:bodyPr lIns="90000" rIns="90000" tIns="45000" bIns="45000"/>
          <a:p>
            <a:pPr>
              <a:lnSpc>
                <a:spcPct val="120000"/>
              </a:lnSpc>
            </a:pPr>
            <a:r>
              <a:rPr b="1" lang="en-US" sz="1600" spc="-1" strike="noStrike">
                <a:solidFill>
                  <a:srgbClr val="000000"/>
                </a:solidFill>
                <a:latin typeface="Arial"/>
                <a:ea typeface="DejaVu Sans"/>
              </a:rPr>
              <a:t>Fade an LED</a:t>
            </a:r>
            <a:br/>
            <a:endParaRPr b="0" lang="en-US" sz="1600" spc="-1" strike="noStrike">
              <a:latin typeface="Arial"/>
            </a:endParaRPr>
          </a:p>
          <a:p>
            <a:pPr>
              <a:lnSpc>
                <a:spcPct val="120000"/>
              </a:lnSpc>
            </a:pPr>
            <a:r>
              <a:rPr b="1" lang="en-US" sz="1100" spc="-1" strike="noStrike">
                <a:solidFill>
                  <a:srgbClr val="000000"/>
                </a:solidFill>
                <a:latin typeface="Arial"/>
                <a:ea typeface="DejaVu Sans"/>
              </a:rPr>
              <a:t>Goal: </a:t>
            </a:r>
            <a:r>
              <a:rPr b="0" lang="en-US" sz="1100" spc="-1" strike="noStrike">
                <a:solidFill>
                  <a:srgbClr val="000000"/>
                </a:solidFill>
                <a:latin typeface="Arial"/>
                <a:ea typeface="DejaVu Sans"/>
              </a:rPr>
              <a:t>Utilize a hardware pulse-width-modulator (PWM) to light an LED with variable brightness </a:t>
            </a:r>
            <a:endParaRPr b="0" lang="en-US" sz="1100" spc="-1" strike="noStrike">
              <a:latin typeface="Arial"/>
            </a:endParaRPr>
          </a:p>
          <a:p>
            <a:pPr>
              <a:lnSpc>
                <a:spcPct val="120000"/>
              </a:lnSpc>
            </a:pPr>
            <a:r>
              <a:rPr b="1" lang="en-US" sz="1100" spc="-1" strike="noStrike">
                <a:solidFill>
                  <a:srgbClr val="000000"/>
                </a:solidFill>
                <a:latin typeface="Arial"/>
                <a:ea typeface="DejaVu Sans"/>
              </a:rPr>
              <a:t>Overview: </a:t>
            </a:r>
            <a:r>
              <a:rPr b="0" lang="en-US" sz="1100" spc="-1" strike="noStrike">
                <a:solidFill>
                  <a:srgbClr val="000000"/>
                </a:solidFill>
                <a:latin typeface="Arial"/>
                <a:ea typeface="DejaVu Sans"/>
              </a:rPr>
              <a:t>Linux provides LED drivers that understand how to utilize PWM drivers, making use of PocketBeagle’s built-in PWM hardware. They are controlled with simple text files where you can set the brightness.</a:t>
            </a:r>
            <a:endParaRPr b="0" lang="en-US" sz="1100" spc="-1" strike="noStrike">
              <a:latin typeface="Arial"/>
            </a:endParaRPr>
          </a:p>
          <a:p>
            <a:pPr>
              <a:lnSpc>
                <a:spcPct val="120000"/>
              </a:lnSpc>
            </a:pPr>
            <a:r>
              <a:rPr b="1" lang="en-US" sz="1100" spc="-1" strike="noStrike">
                <a:solidFill>
                  <a:srgbClr val="000000"/>
                </a:solidFill>
                <a:latin typeface="Arial"/>
                <a:ea typeface="DejaVu Sans"/>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ea typeface="DejaVu Sans"/>
              </a:rPr>
              <a:t>1. Navigate to </a:t>
            </a:r>
            <a:r>
              <a:rPr b="1" lang="en-US" sz="1200" spc="-1" strike="noStrike">
                <a:solidFill>
                  <a:srgbClr val="21409a"/>
                </a:solidFill>
                <a:latin typeface="Arial"/>
                <a:ea typeface="DejaVu Sans"/>
              </a:rPr>
              <a:t>TechLab/fadeLED.js</a:t>
            </a:r>
            <a:r>
              <a:rPr b="0" lang="en-US" sz="1100" spc="-1" strike="noStrike">
                <a:solidFill>
                  <a:srgbClr val="000000"/>
                </a:solidFill>
                <a:latin typeface="Arial"/>
                <a:ea typeface="DejaVu Sans"/>
              </a:rPr>
              <a:t> and double-click on it.</a:t>
            </a:r>
            <a:endParaRPr b="0" lang="en-US" sz="1100" spc="-1" strike="noStrike">
              <a:latin typeface="Arial"/>
            </a:endParaRPr>
          </a:p>
          <a:p>
            <a:pPr>
              <a:lnSpc>
                <a:spcPct val="120000"/>
              </a:lnSpc>
            </a:pPr>
            <a:r>
              <a:rPr b="0" lang="en-US" sz="1100" spc="-1" strike="noStrike">
                <a:solidFill>
                  <a:srgbClr val="000000"/>
                </a:solidFill>
                <a:latin typeface="Arial"/>
                <a:ea typeface="DejaVu Sans"/>
              </a:rPr>
              <a:t>2. Click the Run button in the toolbar to execute the script in the active file window</a:t>
            </a:r>
            <a:endParaRPr b="0" lang="en-US" sz="1100" spc="-1" strike="noStrike">
              <a:latin typeface="Arial"/>
            </a:endParaRPr>
          </a:p>
          <a:p>
            <a:pPr>
              <a:lnSpc>
                <a:spcPct val="120000"/>
              </a:lnSpc>
            </a:pPr>
            <a:r>
              <a:rPr b="0" lang="en-US" sz="1100" spc="-1" strike="noStrike">
                <a:solidFill>
                  <a:srgbClr val="000000"/>
                </a:solidFill>
                <a:latin typeface="Arial"/>
                <a:ea typeface="DejaVu Sans"/>
              </a:rPr>
              <a:t>3. You will see the run configuration window open with a Stop button.  Click the Stop button to halt the program.</a:t>
            </a:r>
            <a:b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#1</a:t>
            </a:r>
            <a:r>
              <a:rPr b="0" lang="en-US" sz="1100" spc="-1" strike="noStrike">
                <a:solidFill>
                  <a:srgbClr val="000000"/>
                </a:solidFill>
                <a:latin typeface="Arial"/>
                <a:ea typeface="DejaVu Sans"/>
              </a:rPr>
              <a:t>: Try changing the fade interval, save the program and run again.</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#2</a:t>
            </a:r>
            <a:r>
              <a:rPr b="0" lang="en-US" sz="1100" spc="-1" strike="noStrike">
                <a:solidFill>
                  <a:srgbClr val="000000"/>
                </a:solidFill>
                <a:latin typeface="Arial"/>
                <a:ea typeface="DejaVu Sans"/>
              </a:rPr>
              <a:t>: Try using the light sensor input to set the LED brightness.</a:t>
            </a:r>
            <a:endParaRPr b="0" lang="en-US" sz="1100" spc="-1" strike="noStrike">
              <a:latin typeface="Arial"/>
            </a:endParaRPr>
          </a:p>
          <a:p>
            <a:pPr>
              <a:lnSpc>
                <a:spcPct val="120000"/>
              </a:lnSpc>
            </a:pPr>
            <a:r>
              <a:rPr b="1" lang="en-US" sz="1100" spc="-1" strike="noStrike">
                <a:solidFill>
                  <a:srgbClr val="000000"/>
                </a:solidFill>
                <a:latin typeface="Arial"/>
                <a:ea typeface="DejaVu Sans"/>
              </a:rPr>
              <a:t>Challenge #3</a:t>
            </a:r>
            <a:r>
              <a:rPr b="0" lang="en-US" sz="1100" spc="-1" strike="noStrike">
                <a:solidFill>
                  <a:srgbClr val="000000"/>
                </a:solidFill>
                <a:latin typeface="Arial"/>
                <a:ea typeface="DejaVu Sans"/>
              </a:rPr>
              <a:t>: </a:t>
            </a:r>
            <a:r>
              <a:rPr b="1" lang="en-US" sz="1100" spc="-1" strike="noStrike">
                <a:solidFill>
                  <a:srgbClr val="000000"/>
                </a:solidFill>
                <a:latin typeface="Arial"/>
                <a:ea typeface="DejaVu Sans"/>
              </a:rPr>
              <a:t>(Advanced Coding Lab)</a:t>
            </a:r>
            <a:endParaRPr b="0" lang="en-US" sz="1100" spc="-1" strike="noStrike">
              <a:latin typeface="Arial"/>
            </a:endParaRPr>
          </a:p>
          <a:p>
            <a:pPr>
              <a:lnSpc>
                <a:spcPct val="120000"/>
              </a:lnSpc>
            </a:pPr>
            <a:r>
              <a:rPr b="0" lang="en-US" sz="1100" spc="-1" strike="noStrike">
                <a:solidFill>
                  <a:srgbClr val="000000"/>
                </a:solidFill>
                <a:latin typeface="Arial"/>
                <a:ea typeface="DejaVu Sans"/>
              </a:rPr>
              <a:t>Try using the I2C accelerometer input for all 3 color LEDs..</a:t>
            </a:r>
            <a:endParaRPr b="0" lang="en-US" sz="1100" spc="-1" strike="noStrike">
              <a:latin typeface="Arial"/>
            </a:endParaRPr>
          </a:p>
        </p:txBody>
      </p:sp>
      <p:pic>
        <p:nvPicPr>
          <p:cNvPr id="211" name="Picture 3" descr=""/>
          <p:cNvPicPr/>
          <p:nvPr/>
        </p:nvPicPr>
        <p:blipFill>
          <a:blip r:embed="rId1"/>
          <a:stretch/>
        </p:blipFill>
        <p:spPr>
          <a:xfrm>
            <a:off x="130320" y="3934080"/>
            <a:ext cx="7536240" cy="408384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2377</TotalTime>
  <Application>LibreOffice/6.0.7.3$Linux_X86_64 LibreOffice_project/00m0$Build-3</Application>
  <Words>1252</Words>
  <Paragraphs>258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2018-09-19T07:16:48Z</dcterms:created>
  <dc:creator>Cathy Wicks</dc:creator>
  <dc:description/>
  <dc:language>en-US</dc:language>
  <cp:lastModifiedBy/>
  <cp:lastPrinted>2018-09-19T09:08:42Z</cp:lastPrinted>
  <dcterms:modified xsi:type="dcterms:W3CDTF">2019-01-30T15:37:04Z</dcterms:modified>
  <cp:revision>89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Custom</vt:lpwstr>
  </property>
  <property fmtid="{D5CDD505-2E9C-101B-9397-08002B2CF9AE}" pid="9" name="ScaleCrop">
    <vt:bool>0</vt:bool>
  </property>
  <property fmtid="{D5CDD505-2E9C-101B-9397-08002B2CF9AE}" pid="10" name="ShareDoc">
    <vt:bool>0</vt:bool>
  </property>
  <property fmtid="{D5CDD505-2E9C-101B-9397-08002B2CF9AE}" pid="11" name="Slides">
    <vt:i4>12</vt:i4>
  </property>
</Properties>
</file>